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057C7-1D31-4BD4-8BF9-12DC401E63A4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5256D-BBC0-4E64-90D7-A96EF34FC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85786" y="21429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SPIDERMAN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00100" y="78579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LISTA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14414" y="135729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GOL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357290" y="1928802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PAUK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285852" y="4286256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KUCA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42976" y="485776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E-MAIL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00100" y="542926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BROJ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85786" y="600076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ULICA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29388" y="4286256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DASKA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572264" y="485776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TALAS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715140" y="542926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MORE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858016" y="600076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SPORT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57950" y="1928802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MALI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500826" y="135729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NOVINE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715140" y="78579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POSAO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58016" y="21429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TABLA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285984" y="257174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MREZA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5143504" y="257174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OGLASI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143504" y="3714752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SURFOVANJE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2285984" y="3714752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ADRESA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000364" y="3143248"/>
            <a:ext cx="371477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INTERNET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285984" y="257174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A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85984" y="3714752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C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143504" y="257174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B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143504" y="3714752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D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3000364" y="3143248"/>
            <a:ext cx="371477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???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1000100" y="78579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A2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785786" y="21429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A1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214414" y="135729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A3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1357290" y="1928802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A4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785786" y="600076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C1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1000100" y="542926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C2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1142976" y="485776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C3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1285852" y="4286256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C4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6858016" y="600076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D1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6715140" y="542926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D2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6572264" y="485776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D3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429388" y="4286256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D4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357950" y="1928802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B4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500826" y="1357298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B3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715140" y="785794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B2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6858016" y="214290"/>
            <a:ext cx="2143140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/>
              <a:t>B1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5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1" fill="hold">
                      <p:stCondLst>
                        <p:cond delay="0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0" grpId="2" animBg="1"/>
      <p:bldP spid="51" grpId="0" animBg="1"/>
      <p:bldP spid="51" grpId="1" animBg="1"/>
      <p:bldP spid="51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42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ucenik</dc:creator>
  <cp:lastModifiedBy>Jelena</cp:lastModifiedBy>
  <cp:revision>11</cp:revision>
  <dcterms:created xsi:type="dcterms:W3CDTF">2016-05-11T07:25:00Z</dcterms:created>
  <dcterms:modified xsi:type="dcterms:W3CDTF">2016-06-05T22:16:10Z</dcterms:modified>
</cp:coreProperties>
</file>