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B623-8FC2-4790-8380-9F9C101F241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DE5E-B6E7-4813-B857-B17DA1380D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357298"/>
            <a:ext cx="5143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1.Koji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najkorisceniji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zasnovani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WYSIWYG </a:t>
            </a:r>
            <a:r>
              <a:rPr lang="en-US" dirty="0" err="1" smtClean="0"/>
              <a:t>pristupu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-Microsoft </a:t>
            </a:r>
            <a:r>
              <a:rPr lang="en-US" dirty="0" err="1" smtClean="0"/>
              <a:t>PowerPoint,koji</a:t>
            </a:r>
            <a:r>
              <a:rPr lang="en-US" dirty="0" smtClean="0"/>
              <a:t> je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Microsoft </a:t>
            </a:r>
            <a:r>
              <a:rPr lang="en-US" dirty="0" err="1" smtClean="0"/>
              <a:t>Office,I</a:t>
            </a:r>
            <a:r>
              <a:rPr lang="en-US" dirty="0" smtClean="0"/>
              <a:t> </a:t>
            </a:r>
            <a:r>
              <a:rPr lang="en-US" dirty="0" err="1" smtClean="0"/>
              <a:t>Impress,koji</a:t>
            </a:r>
            <a:r>
              <a:rPr lang="en-US" dirty="0" smtClean="0"/>
              <a:t> je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</a:t>
            </a:r>
            <a:r>
              <a:rPr lang="en-US" dirty="0" err="1" smtClean="0"/>
              <a:t>LibreOffice.Radno</a:t>
            </a:r>
            <a:r>
              <a:rPr lang="en-US" dirty="0" smtClean="0"/>
              <a:t> </a:t>
            </a:r>
            <a:r>
              <a:rPr lang="en-US" dirty="0" err="1" smtClean="0"/>
              <a:t>okruzenje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je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slicno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857364"/>
            <a:ext cx="6215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operacije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slajdovima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Slajdove</a:t>
            </a:r>
            <a:r>
              <a:rPr lang="en-US" dirty="0" smtClean="0"/>
              <a:t> je </a:t>
            </a:r>
            <a:r>
              <a:rPr lang="en-US" dirty="0" err="1" smtClean="0"/>
              <a:t>moguce</a:t>
            </a:r>
            <a:r>
              <a:rPr lang="en-US" dirty="0" smtClean="0"/>
              <a:t> </a:t>
            </a:r>
            <a:r>
              <a:rPr lang="en-US" dirty="0" err="1" smtClean="0"/>
              <a:t>brisati</a:t>
            </a:r>
            <a:r>
              <a:rPr lang="en-US" dirty="0" smtClean="0"/>
              <a:t>, </a:t>
            </a:r>
            <a:r>
              <a:rPr lang="en-US" dirty="0" err="1" smtClean="0"/>
              <a:t>kopirati</a:t>
            </a:r>
            <a:r>
              <a:rPr lang="en-US" dirty="0" smtClean="0"/>
              <a:t> I </a:t>
            </a:r>
            <a:r>
              <a:rPr lang="en-US" dirty="0" err="1" smtClean="0"/>
              <a:t>menjati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redosled</a:t>
            </a:r>
            <a:r>
              <a:rPr lang="en-US" dirty="0" smtClean="0"/>
              <a:t>. To se </a:t>
            </a:r>
            <a:r>
              <a:rPr lang="en-US" dirty="0" err="1" smtClean="0"/>
              <a:t>najcesce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panoa</a:t>
            </a:r>
            <a:r>
              <a:rPr lang="en-US" dirty="0" smtClean="0"/>
              <a:t> Slides,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obicno</a:t>
            </a:r>
            <a:r>
              <a:rPr lang="en-US" dirty="0" smtClean="0"/>
              <a:t>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u </a:t>
            </a:r>
            <a:r>
              <a:rPr lang="en-US" dirty="0" err="1" smtClean="0"/>
              <a:t>normalonom</a:t>
            </a:r>
            <a:r>
              <a:rPr lang="en-US" dirty="0" smtClean="0"/>
              <a:t> </a:t>
            </a:r>
            <a:r>
              <a:rPr lang="en-US" dirty="0" err="1" smtClean="0"/>
              <a:t>pogledu</a:t>
            </a:r>
            <a:r>
              <a:rPr lang="en-US" dirty="0" smtClean="0"/>
              <a:t> I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sadrzi</a:t>
            </a:r>
            <a:r>
              <a:rPr lang="en-US" dirty="0" smtClean="0"/>
              <a:t> </a:t>
            </a:r>
            <a:r>
              <a:rPr lang="en-US" dirty="0" err="1" smtClean="0"/>
              <a:t>umanjeni</a:t>
            </a:r>
            <a:r>
              <a:rPr lang="en-US" dirty="0" smtClean="0"/>
              <a:t> </a:t>
            </a:r>
            <a:r>
              <a:rPr lang="en-US" dirty="0" err="1" smtClean="0"/>
              <a:t>prikaz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slajdova</a:t>
            </a:r>
            <a:r>
              <a:rPr lang="en-US" dirty="0" smtClean="0"/>
              <a:t> </a:t>
            </a:r>
            <a:r>
              <a:rPr lang="en-US" dirty="0" err="1" smtClean="0"/>
              <a:t>prezentacije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00108"/>
            <a:ext cx="38576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rasporedjuje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slajdu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Iako</a:t>
            </a:r>
            <a:r>
              <a:rPr lang="en-US" dirty="0" smtClean="0"/>
              <a:t> je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moguce</a:t>
            </a:r>
            <a:r>
              <a:rPr lang="en-US" dirty="0" smtClean="0"/>
              <a:t> </a:t>
            </a:r>
            <a:r>
              <a:rPr lang="en-US" dirty="0" err="1" smtClean="0"/>
              <a:t>uraditi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razlicite</a:t>
            </a:r>
            <a:r>
              <a:rPr lang="en-US" dirty="0" smtClean="0"/>
              <a:t> </a:t>
            </a:r>
            <a:r>
              <a:rPr lang="en-US" dirty="0" err="1" smtClean="0"/>
              <a:t>nacine</a:t>
            </a:r>
            <a:r>
              <a:rPr lang="en-US" dirty="0" smtClean="0"/>
              <a:t>, </a:t>
            </a:r>
            <a:r>
              <a:rPr lang="en-US" dirty="0" err="1" smtClean="0"/>
              <a:t>obicno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unapred</a:t>
            </a:r>
            <a:r>
              <a:rPr lang="en-US" dirty="0" smtClean="0"/>
              <a:t> </a:t>
            </a:r>
            <a:r>
              <a:rPr lang="en-US" dirty="0" err="1" smtClean="0"/>
              <a:t>definisanih</a:t>
            </a:r>
            <a:r>
              <a:rPr lang="en-US" dirty="0" smtClean="0"/>
              <a:t> </a:t>
            </a:r>
            <a:r>
              <a:rPr lang="en-US" dirty="0" err="1" smtClean="0"/>
              <a:t>rasporeda</a:t>
            </a:r>
            <a:r>
              <a:rPr lang="en-US" dirty="0" smtClean="0"/>
              <a:t>.  </a:t>
            </a:r>
            <a:r>
              <a:rPr lang="en-US" dirty="0" err="1" smtClean="0"/>
              <a:t>Sadrzaj</a:t>
            </a:r>
            <a:r>
              <a:rPr lang="en-US" dirty="0" smtClean="0"/>
              <a:t> se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njemu</a:t>
            </a:r>
            <a:r>
              <a:rPr lang="en-US" dirty="0" smtClean="0"/>
              <a:t> </a:t>
            </a:r>
            <a:r>
              <a:rPr lang="en-US" dirty="0" err="1" smtClean="0"/>
              <a:t>organizuje</a:t>
            </a:r>
            <a:r>
              <a:rPr lang="en-US" dirty="0" smtClean="0"/>
              <a:t> u </a:t>
            </a:r>
            <a:r>
              <a:rPr lang="en-US" dirty="0" err="1" smtClean="0"/>
              <a:t>pravougaonim</a:t>
            </a:r>
            <a:r>
              <a:rPr lang="en-US" dirty="0" smtClean="0"/>
              <a:t> </a:t>
            </a:r>
            <a:r>
              <a:rPr lang="en-US" dirty="0" err="1" smtClean="0"/>
              <a:t>poljima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Kutijama</a:t>
            </a:r>
            <a:r>
              <a:rPr lang="en-US" dirty="0" smtClean="0"/>
              <a:t>.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slajd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vrhu</a:t>
            </a:r>
            <a:r>
              <a:rPr lang="en-US" dirty="0" smtClean="0"/>
              <a:t> </a:t>
            </a:r>
            <a:r>
              <a:rPr lang="en-US" dirty="0" err="1" smtClean="0"/>
              <a:t>obicno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naslov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temu</a:t>
            </a:r>
            <a:r>
              <a:rPr lang="en-US" dirty="0" smtClean="0"/>
              <a:t>. </a:t>
            </a:r>
            <a:r>
              <a:rPr lang="en-US" dirty="0" err="1" smtClean="0"/>
              <a:t>Najjednostavniji</a:t>
            </a:r>
            <a:r>
              <a:rPr lang="en-US" dirty="0" smtClean="0"/>
              <a:t> </a:t>
            </a:r>
            <a:r>
              <a:rPr lang="en-US" dirty="0" err="1" smtClean="0"/>
              <a:t>prikaz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se u </a:t>
            </a:r>
            <a:r>
              <a:rPr lang="en-US" dirty="0" err="1" smtClean="0"/>
              <a:t>centru</a:t>
            </a:r>
            <a:r>
              <a:rPr lang="en-US" dirty="0" smtClean="0"/>
              <a:t> </a:t>
            </a:r>
            <a:r>
              <a:rPr lang="en-US" dirty="0" err="1" smtClean="0"/>
              <a:t>nalazi</a:t>
            </a:r>
            <a:r>
              <a:rPr lang="en-US" dirty="0" smtClean="0"/>
              <a:t> </a:t>
            </a:r>
            <a:r>
              <a:rPr lang="en-US" dirty="0" err="1" smtClean="0"/>
              <a:t>listqa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tezama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285860"/>
            <a:ext cx="3857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 </a:t>
            </a:r>
            <a:r>
              <a:rPr lang="en-US" dirty="0" err="1" smtClean="0"/>
              <a:t>Sta</a:t>
            </a:r>
            <a:r>
              <a:rPr lang="en-US" dirty="0" smtClean="0"/>
              <a:t> se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raditi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pojedinacnim</a:t>
            </a:r>
            <a:r>
              <a:rPr lang="en-US" dirty="0" smtClean="0"/>
              <a:t> </a:t>
            </a:r>
            <a:r>
              <a:rPr lang="en-US" dirty="0" err="1" smtClean="0"/>
              <a:t>poljima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err="1" smtClean="0"/>
              <a:t>Pojedinacna</a:t>
            </a:r>
            <a:r>
              <a:rPr lang="en-US" dirty="0" smtClean="0"/>
              <a:t> </a:t>
            </a:r>
            <a:r>
              <a:rPr lang="en-US" dirty="0" err="1" smtClean="0"/>
              <a:t>polja</a:t>
            </a:r>
            <a:r>
              <a:rPr lang="en-US" dirty="0" smtClean="0"/>
              <a:t> </a:t>
            </a:r>
            <a:r>
              <a:rPr lang="en-US" dirty="0" err="1" smtClean="0"/>
              <a:t>moguce</a:t>
            </a:r>
            <a:r>
              <a:rPr lang="en-US" dirty="0" smtClean="0"/>
              <a:t> je </a:t>
            </a:r>
            <a:r>
              <a:rPr lang="en-US" dirty="0" err="1" smtClean="0"/>
              <a:t>brisati</a:t>
            </a:r>
            <a:r>
              <a:rPr lang="en-US" dirty="0" smtClean="0"/>
              <a:t>, </a:t>
            </a:r>
            <a:r>
              <a:rPr lang="en-US" dirty="0" err="1" smtClean="0"/>
              <a:t>menjati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polozaj</a:t>
            </a:r>
            <a:r>
              <a:rPr lang="en-US" dirty="0" smtClean="0"/>
              <a:t> I </a:t>
            </a:r>
            <a:r>
              <a:rPr lang="en-US" dirty="0" err="1" smtClean="0"/>
              <a:t>velicinu</a:t>
            </a:r>
            <a:r>
              <a:rPr lang="en-US" dirty="0" smtClean="0"/>
              <a:t> I </a:t>
            </a:r>
            <a:r>
              <a:rPr lang="en-US" dirty="0" err="1" smtClean="0"/>
              <a:t>prilagodjavati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. </a:t>
            </a:r>
            <a:r>
              <a:rPr lang="en-US" dirty="0" err="1" smtClean="0"/>
              <a:t>Ovo</a:t>
            </a:r>
            <a:r>
              <a:rPr lang="en-US" dirty="0" smtClean="0"/>
              <a:t> se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raditi</a:t>
            </a:r>
            <a:r>
              <a:rPr lang="en-US" dirty="0" smtClean="0"/>
              <a:t> </a:t>
            </a:r>
            <a:r>
              <a:rPr lang="en-US" dirty="0" err="1" smtClean="0"/>
              <a:t>tsko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se </a:t>
            </a:r>
            <a:r>
              <a:rPr lang="en-US" dirty="0" err="1" smtClean="0"/>
              <a:t>klikom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ivicu</a:t>
            </a:r>
            <a:r>
              <a:rPr lang="en-US" dirty="0" smtClean="0"/>
              <a:t> </a:t>
            </a:r>
            <a:r>
              <a:rPr lang="en-US" dirty="0" err="1" smtClean="0"/>
              <a:t>polja</a:t>
            </a:r>
            <a:r>
              <a:rPr lang="en-US" dirty="0" smtClean="0"/>
              <a:t>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kvadraticima</a:t>
            </a:r>
            <a:r>
              <a:rPr lang="en-US" dirty="0" smtClean="0"/>
              <a:t>, </a:t>
            </a:r>
            <a:r>
              <a:rPr lang="en-US" dirty="0" err="1" smtClean="0"/>
              <a:t>cijim</a:t>
            </a:r>
            <a:r>
              <a:rPr lang="en-US" dirty="0" smtClean="0"/>
              <a:t> se </a:t>
            </a:r>
            <a:r>
              <a:rPr lang="en-US" dirty="0" err="1" smtClean="0"/>
              <a:t>pomeranjem</a:t>
            </a:r>
            <a:r>
              <a:rPr lang="en-US" dirty="0" smtClean="0"/>
              <a:t> </a:t>
            </a:r>
            <a:r>
              <a:rPr lang="en-US" dirty="0" err="1" smtClean="0"/>
              <a:t>polje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menjati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736"/>
            <a:ext cx="60722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13.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vrsi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teksta</a:t>
            </a:r>
            <a:r>
              <a:rPr lang="en-US" dirty="0" smtClean="0"/>
              <a:t> u </a:t>
            </a:r>
            <a:r>
              <a:rPr lang="en-US" dirty="0" err="1" smtClean="0"/>
              <a:t>slajd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teksta</a:t>
            </a:r>
            <a:r>
              <a:rPr lang="en-US" dirty="0" smtClean="0"/>
              <a:t> </a:t>
            </a:r>
            <a:r>
              <a:rPr lang="en-US" dirty="0" err="1" smtClean="0"/>
              <a:t>vrsi</a:t>
            </a:r>
            <a:r>
              <a:rPr lang="en-US" dirty="0" smtClean="0"/>
              <a:t> se </a:t>
            </a:r>
            <a:r>
              <a:rPr lang="en-US" dirty="0" err="1" smtClean="0"/>
              <a:t>klikom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odgovarajuce</a:t>
            </a:r>
            <a:r>
              <a:rPr lang="en-US" dirty="0" smtClean="0"/>
              <a:t> </a:t>
            </a:r>
            <a:r>
              <a:rPr lang="en-US" dirty="0" err="1" smtClean="0"/>
              <a:t>polje</a:t>
            </a:r>
            <a:r>
              <a:rPr lang="en-US" dirty="0" smtClean="0"/>
              <a:t> I </a:t>
            </a:r>
            <a:r>
              <a:rPr lang="en-US" dirty="0" err="1" smtClean="0"/>
              <a:t>nakon</a:t>
            </a:r>
            <a:r>
              <a:rPr lang="en-US" dirty="0" smtClean="0"/>
              <a:t> toga </a:t>
            </a:r>
            <a:r>
              <a:rPr lang="en-US" dirty="0" err="1" smtClean="0"/>
              <a:t>kucanjem</a:t>
            </a:r>
            <a:r>
              <a:rPr lang="en-US" dirty="0" smtClean="0"/>
              <a:t> </a:t>
            </a:r>
            <a:r>
              <a:rPr lang="en-US" dirty="0" err="1" smtClean="0"/>
              <a:t>teksta</a:t>
            </a:r>
            <a:r>
              <a:rPr lang="en-US" dirty="0" smtClean="0"/>
              <a:t>. U </a:t>
            </a:r>
            <a:r>
              <a:rPr lang="en-US" dirty="0" err="1" smtClean="0"/>
              <a:t>poljima</a:t>
            </a:r>
            <a:r>
              <a:rPr lang="en-US" dirty="0" smtClean="0"/>
              <a:t> u </a:t>
            </a:r>
            <a:r>
              <a:rPr lang="en-US" dirty="0" err="1" smtClean="0"/>
              <a:t>sredisnjem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slajda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se </a:t>
            </a:r>
            <a:r>
              <a:rPr lang="en-US" dirty="0" err="1" smtClean="0"/>
              <a:t>podrazumevano</a:t>
            </a:r>
            <a:r>
              <a:rPr lang="en-US" dirty="0" smtClean="0"/>
              <a:t> </a:t>
            </a:r>
            <a:r>
              <a:rPr lang="en-US" dirty="0" err="1" smtClean="0"/>
              <a:t>organizuje</a:t>
            </a:r>
            <a:r>
              <a:rPr lang="en-US" dirty="0" smtClean="0"/>
              <a:t> u </a:t>
            </a:r>
            <a:r>
              <a:rPr lang="en-US" dirty="0" err="1" smtClean="0"/>
              <a:t>listu</a:t>
            </a:r>
            <a:r>
              <a:rPr lang="en-US" dirty="0" smtClean="0"/>
              <a:t> </a:t>
            </a:r>
            <a:r>
              <a:rPr lang="en-US" dirty="0" err="1" smtClean="0"/>
              <a:t>stavki</a:t>
            </a:r>
            <a:r>
              <a:rPr lang="en-US" dirty="0" smtClean="0"/>
              <a:t>.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kucanja</a:t>
            </a:r>
            <a:r>
              <a:rPr lang="en-US" dirty="0" smtClean="0"/>
              <a:t> </a:t>
            </a:r>
            <a:r>
              <a:rPr lang="en-US" dirty="0" err="1" smtClean="0"/>
              <a:t>teksta</a:t>
            </a:r>
            <a:r>
              <a:rPr lang="en-US" dirty="0"/>
              <a:t> </a:t>
            </a:r>
            <a:r>
              <a:rPr lang="en-US" dirty="0" err="1" smtClean="0"/>
              <a:t>moguce</a:t>
            </a:r>
            <a:r>
              <a:rPr lang="en-US" dirty="0" smtClean="0"/>
              <a:t> je </a:t>
            </a:r>
            <a:r>
              <a:rPr lang="en-US" dirty="0" err="1" smtClean="0"/>
              <a:t>dodavati</a:t>
            </a:r>
            <a:r>
              <a:rPr lang="en-US" dirty="0" smtClean="0"/>
              <a:t> </a:t>
            </a:r>
            <a:r>
              <a:rPr lang="en-US" dirty="0" err="1" smtClean="0"/>
              <a:t>dodatna</a:t>
            </a:r>
            <a:r>
              <a:rPr lang="en-US" dirty="0" smtClean="0"/>
              <a:t> </a:t>
            </a:r>
            <a:r>
              <a:rPr lang="en-US" dirty="0" err="1" smtClean="0"/>
              <a:t>polja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tekstom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14422"/>
            <a:ext cx="62151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14.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ubacuje</a:t>
            </a:r>
            <a:r>
              <a:rPr lang="en-US" dirty="0" smtClean="0"/>
              <a:t> </a:t>
            </a:r>
            <a:r>
              <a:rPr lang="en-US" dirty="0" err="1" smtClean="0"/>
              <a:t>netekstualni</a:t>
            </a:r>
            <a:r>
              <a:rPr lang="en-US" dirty="0" smtClean="0"/>
              <a:t> </a:t>
            </a:r>
            <a:r>
              <a:rPr lang="en-US" dirty="0" err="1" smtClean="0"/>
              <a:t>sadrzaj</a:t>
            </a:r>
            <a:r>
              <a:rPr lang="en-US" dirty="0" smtClean="0"/>
              <a:t> u </a:t>
            </a:r>
            <a:r>
              <a:rPr lang="en-US" dirty="0" err="1" smtClean="0"/>
              <a:t>slajd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olaksalo</a:t>
            </a:r>
            <a:r>
              <a:rPr lang="en-US" dirty="0" smtClean="0"/>
              <a:t> </a:t>
            </a:r>
            <a:r>
              <a:rPr lang="en-US" dirty="0" err="1" smtClean="0"/>
              <a:t>ubacivanje</a:t>
            </a:r>
            <a:r>
              <a:rPr lang="en-US" dirty="0" smtClean="0"/>
              <a:t> </a:t>
            </a:r>
            <a:r>
              <a:rPr lang="en-US" dirty="0" err="1" smtClean="0"/>
              <a:t>netekstualnog</a:t>
            </a:r>
            <a:r>
              <a:rPr lang="en-US" dirty="0" smtClean="0"/>
              <a:t> </a:t>
            </a:r>
            <a:r>
              <a:rPr lang="en-US" dirty="0" err="1" smtClean="0"/>
              <a:t>sadrzaja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odredjenim</a:t>
            </a:r>
            <a:r>
              <a:rPr lang="en-US" dirty="0" smtClean="0"/>
              <a:t> </a:t>
            </a:r>
            <a:r>
              <a:rPr lang="en-US" dirty="0" err="1" smtClean="0"/>
              <a:t>poljima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namenjene</a:t>
            </a:r>
            <a:r>
              <a:rPr lang="en-US" dirty="0" smtClean="0"/>
              <a:t> </a:t>
            </a:r>
            <a:r>
              <a:rPr lang="en-US" dirty="0" err="1" smtClean="0"/>
              <a:t>precice</a:t>
            </a:r>
            <a:r>
              <a:rPr lang="en-US" dirty="0" smtClean="0"/>
              <a:t>. Po </a:t>
            </a:r>
            <a:r>
              <a:rPr lang="en-US" dirty="0" err="1" smtClean="0"/>
              <a:t>ubacivanju</a:t>
            </a:r>
            <a:r>
              <a:rPr lang="en-US" dirty="0" smtClean="0"/>
              <a:t> </a:t>
            </a:r>
            <a:r>
              <a:rPr lang="en-US" dirty="0" err="1" smtClean="0"/>
              <a:t>netekstualnog</a:t>
            </a:r>
            <a:r>
              <a:rPr lang="en-US" dirty="0" smtClean="0"/>
              <a:t> </a:t>
            </a:r>
            <a:r>
              <a:rPr lang="en-US" dirty="0" err="1" smtClean="0"/>
              <a:t>sadrzaja</a:t>
            </a:r>
            <a:r>
              <a:rPr lang="en-US" dirty="0" smtClean="0"/>
              <a:t>, </a:t>
            </a:r>
            <a:r>
              <a:rPr lang="en-US" dirty="0" err="1" smtClean="0"/>
              <a:t>moze</a:t>
            </a:r>
            <a:r>
              <a:rPr lang="en-US" dirty="0" smtClean="0"/>
              <a:t> se </a:t>
            </a:r>
            <a:r>
              <a:rPr lang="en-US" dirty="0" err="1" smtClean="0"/>
              <a:t>vrsiti</a:t>
            </a:r>
            <a:r>
              <a:rPr lang="en-US" dirty="0" smtClean="0"/>
              <a:t>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formatiranje</a:t>
            </a:r>
            <a:r>
              <a:rPr lang="en-US" dirty="0" smtClean="0"/>
              <a:t>.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smanjila</a:t>
            </a:r>
            <a:r>
              <a:rPr lang="en-US" dirty="0" smtClean="0"/>
              <a:t> </a:t>
            </a:r>
            <a:r>
              <a:rPr lang="en-US" dirty="0" err="1" smtClean="0"/>
              <a:t>opterecenost</a:t>
            </a:r>
            <a:r>
              <a:rPr lang="en-US" dirty="0" smtClean="0"/>
              <a:t> </a:t>
            </a:r>
            <a:r>
              <a:rPr lang="en-US" dirty="0" err="1" smtClean="0"/>
              <a:t>korisnickog</a:t>
            </a:r>
            <a:r>
              <a:rPr lang="en-US" dirty="0" smtClean="0"/>
              <a:t> </a:t>
            </a:r>
            <a:r>
              <a:rPr lang="en-US" dirty="0" err="1" smtClean="0"/>
              <a:t>interfejsa</a:t>
            </a:r>
            <a:r>
              <a:rPr lang="en-US" dirty="0" smtClean="0"/>
              <a:t>, </a:t>
            </a:r>
            <a:r>
              <a:rPr lang="en-US" dirty="0" err="1" smtClean="0"/>
              <a:t>alatke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odredjenom</a:t>
            </a:r>
            <a:r>
              <a:rPr lang="en-US" dirty="0" smtClean="0"/>
              <a:t> </a:t>
            </a:r>
            <a:r>
              <a:rPr lang="en-US" dirty="0" err="1" smtClean="0"/>
              <a:t>vrstom</a:t>
            </a:r>
            <a:r>
              <a:rPr lang="en-US" dirty="0" smtClean="0"/>
              <a:t> </a:t>
            </a:r>
            <a:r>
              <a:rPr lang="en-US" dirty="0" err="1" smtClean="0"/>
              <a:t>sadrzaja</a:t>
            </a:r>
            <a:r>
              <a:rPr lang="en-US" dirty="0" smtClean="0"/>
              <a:t>  </a:t>
            </a:r>
            <a:r>
              <a:rPr lang="en-US" dirty="0" err="1" smtClean="0"/>
              <a:t>prikazuju</a:t>
            </a:r>
            <a:r>
              <a:rPr lang="en-US" dirty="0" smtClean="0"/>
              <a:t> se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se on </a:t>
            </a:r>
            <a:r>
              <a:rPr lang="en-US" dirty="0" err="1" smtClean="0"/>
              <a:t>selektuje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0010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15.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ubacuju</a:t>
            </a:r>
            <a:r>
              <a:rPr lang="en-US" dirty="0" smtClean="0"/>
              <a:t> </a:t>
            </a:r>
            <a:r>
              <a:rPr lang="en-US" dirty="0" err="1" smtClean="0"/>
              <a:t>tabele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Tabele</a:t>
            </a:r>
            <a:r>
              <a:rPr lang="en-US" dirty="0" smtClean="0"/>
              <a:t> se </a:t>
            </a:r>
            <a:r>
              <a:rPr lang="en-US" dirty="0" err="1" smtClean="0"/>
              <a:t>najcesce</a:t>
            </a:r>
            <a:r>
              <a:rPr lang="en-US" dirty="0" smtClean="0"/>
              <a:t> </a:t>
            </a:r>
            <a:r>
              <a:rPr lang="en-US" dirty="0" err="1" smtClean="0"/>
              <a:t>ubacuju</a:t>
            </a:r>
            <a:r>
              <a:rPr lang="en-US" dirty="0" smtClean="0"/>
              <a:t> u </a:t>
            </a:r>
            <a:r>
              <a:rPr lang="en-US" dirty="0" err="1" smtClean="0"/>
              <a:t>polja</a:t>
            </a:r>
            <a:r>
              <a:rPr lang="en-US" dirty="0" smtClean="0"/>
              <a:t> </a:t>
            </a:r>
            <a:r>
              <a:rPr lang="en-US" dirty="0" err="1" smtClean="0"/>
              <a:t>odredjena</a:t>
            </a:r>
            <a:r>
              <a:rPr lang="en-US" dirty="0" smtClean="0"/>
              <a:t> </a:t>
            </a:r>
            <a:r>
              <a:rPr lang="en-US" dirty="0" err="1" smtClean="0"/>
              <a:t>rasporedom</a:t>
            </a:r>
            <a:r>
              <a:rPr lang="en-US" dirty="0" smtClean="0"/>
              <a:t> </a:t>
            </a:r>
            <a:r>
              <a:rPr lang="en-US" dirty="0" err="1" smtClean="0"/>
              <a:t>slajda</a:t>
            </a:r>
            <a:r>
              <a:rPr lang="en-US" dirty="0" smtClean="0"/>
              <a:t>.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ubaci</a:t>
            </a:r>
            <a:r>
              <a:rPr lang="en-US" dirty="0" smtClean="0"/>
              <a:t> </a:t>
            </a:r>
            <a:r>
              <a:rPr lang="en-US" dirty="0" err="1" smtClean="0"/>
              <a:t>prazna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, u </a:t>
            </a:r>
            <a:r>
              <a:rPr lang="en-US" dirty="0" err="1" smtClean="0"/>
              <a:t>celije</a:t>
            </a:r>
            <a:r>
              <a:rPr lang="en-US" dirty="0" smtClean="0"/>
              <a:t> se </a:t>
            </a:r>
            <a:r>
              <a:rPr lang="en-US" dirty="0" err="1" smtClean="0"/>
              <a:t>ubacuje</a:t>
            </a:r>
            <a:r>
              <a:rPr lang="en-US" dirty="0" smtClean="0"/>
              <a:t> </a:t>
            </a:r>
            <a:r>
              <a:rPr lang="en-US" dirty="0" err="1" smtClean="0"/>
              <a:t>sadrzaj</a:t>
            </a:r>
            <a:r>
              <a:rPr lang="en-US" dirty="0" smtClean="0"/>
              <a:t>. </a:t>
            </a:r>
            <a:r>
              <a:rPr lang="en-US" dirty="0" err="1" smtClean="0"/>
              <a:t>Prelazak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sledecu</a:t>
            </a:r>
            <a:r>
              <a:rPr lang="en-US" dirty="0" smtClean="0"/>
              <a:t> </a:t>
            </a:r>
            <a:r>
              <a:rPr lang="en-US" dirty="0" err="1" smtClean="0"/>
              <a:t>celiju</a:t>
            </a:r>
            <a:r>
              <a:rPr lang="en-US" dirty="0"/>
              <a:t> </a:t>
            </a:r>
            <a:r>
              <a:rPr lang="en-US" dirty="0" err="1" smtClean="0"/>
              <a:t>vrsi</a:t>
            </a:r>
            <a:r>
              <a:rPr lang="en-US" dirty="0" smtClean="0"/>
              <a:t> se </a:t>
            </a:r>
            <a:r>
              <a:rPr lang="en-US" dirty="0" err="1" smtClean="0"/>
              <a:t>tasterom</a:t>
            </a:r>
            <a:r>
              <a:rPr lang="en-US" dirty="0" smtClean="0"/>
              <a:t> Tab. </a:t>
            </a:r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dimenzija</a:t>
            </a:r>
            <a:r>
              <a:rPr lang="en-US" dirty="0" smtClean="0"/>
              <a:t> </a:t>
            </a:r>
            <a:r>
              <a:rPr lang="en-US" dirty="0" err="1" smtClean="0"/>
              <a:t>vrsi</a:t>
            </a:r>
            <a:r>
              <a:rPr lang="en-US" dirty="0" smtClean="0"/>
              <a:t> se </a:t>
            </a:r>
            <a:r>
              <a:rPr lang="en-US" dirty="0" err="1" smtClean="0"/>
              <a:t>misem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571612"/>
            <a:ext cx="428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16.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ubacuju</a:t>
            </a:r>
            <a:r>
              <a:rPr lang="en-US" dirty="0" smtClean="0"/>
              <a:t> I </a:t>
            </a:r>
            <a:r>
              <a:rPr lang="en-US" dirty="0" err="1" smtClean="0"/>
              <a:t>formatiraju</a:t>
            </a:r>
            <a:r>
              <a:rPr lang="en-US" dirty="0" smtClean="0"/>
              <a:t> </a:t>
            </a:r>
            <a:r>
              <a:rPr lang="en-US" dirty="0" err="1" smtClean="0"/>
              <a:t>slike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Slike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umetnuta</a:t>
            </a:r>
            <a:r>
              <a:rPr lang="en-US" dirty="0" smtClean="0"/>
              <a:t> u </a:t>
            </a:r>
            <a:r>
              <a:rPr lang="en-US" dirty="0" err="1" smtClean="0"/>
              <a:t>polja</a:t>
            </a:r>
            <a:r>
              <a:rPr lang="en-US" dirty="0" smtClean="0"/>
              <a:t> </a:t>
            </a:r>
            <a:r>
              <a:rPr lang="en-US" dirty="0" err="1" smtClean="0"/>
              <a:t>odredjena</a:t>
            </a:r>
            <a:r>
              <a:rPr lang="en-US" dirty="0" smtClean="0"/>
              <a:t> </a:t>
            </a:r>
            <a:r>
              <a:rPr lang="en-US" dirty="0" err="1" smtClean="0"/>
              <a:t>rasporedom</a:t>
            </a:r>
            <a:r>
              <a:rPr lang="en-US" dirty="0" smtClean="0"/>
              <a:t> </a:t>
            </a:r>
            <a:r>
              <a:rPr lang="en-US" dirty="0" err="1" smtClean="0"/>
              <a:t>slajda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ezavisno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. Po </a:t>
            </a:r>
            <a:r>
              <a:rPr lang="en-US" dirty="0" err="1" smtClean="0"/>
              <a:t>ubacivanju</a:t>
            </a:r>
            <a:r>
              <a:rPr lang="en-US" dirty="0" smtClean="0"/>
              <a:t>, </a:t>
            </a:r>
            <a:r>
              <a:rPr lang="en-US" dirty="0" err="1" smtClean="0"/>
              <a:t>slika</a:t>
            </a:r>
            <a:r>
              <a:rPr lang="en-US" dirty="0" smtClean="0"/>
              <a:t> se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pomerati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ekranu</a:t>
            </a:r>
            <a:r>
              <a:rPr lang="en-US" dirty="0" smtClean="0"/>
              <a:t>,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joj</a:t>
            </a:r>
            <a:r>
              <a:rPr lang="en-US" dirty="0" smtClean="0"/>
              <a:t> se </a:t>
            </a:r>
            <a:r>
              <a:rPr lang="en-US" dirty="0" err="1" smtClean="0"/>
              <a:t>promeniti</a:t>
            </a:r>
            <a:r>
              <a:rPr lang="en-US" dirty="0" smtClean="0"/>
              <a:t> </a:t>
            </a:r>
            <a:r>
              <a:rPr lang="en-US" dirty="0" err="1" smtClean="0"/>
              <a:t>dimenzija</a:t>
            </a:r>
            <a:r>
              <a:rPr lang="en-US" dirty="0" smtClean="0"/>
              <a:t>, </a:t>
            </a:r>
            <a:r>
              <a:rPr lang="en-US" dirty="0" err="1" smtClean="0"/>
              <a:t>moze</a:t>
            </a:r>
            <a:r>
              <a:rPr lang="en-US" dirty="0" smtClean="0"/>
              <a:t> se </a:t>
            </a:r>
            <a:r>
              <a:rPr lang="en-US" dirty="0" err="1" smtClean="0"/>
              <a:t>rotirati</a:t>
            </a:r>
            <a:r>
              <a:rPr lang="en-US" dirty="0" smtClean="0"/>
              <a:t> I </a:t>
            </a:r>
            <a:r>
              <a:rPr lang="en-US" dirty="0" err="1" smtClean="0"/>
              <a:t>preslikati</a:t>
            </a:r>
            <a:r>
              <a:rPr lang="en-US" dirty="0" smtClean="0"/>
              <a:t>.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datoteke</a:t>
            </a:r>
            <a:r>
              <a:rPr lang="en-US" dirty="0" smtClean="0"/>
              <a:t>, </a:t>
            </a:r>
            <a:r>
              <a:rPr lang="en-US" dirty="0" err="1" smtClean="0"/>
              <a:t>pozeljno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obraditi</a:t>
            </a:r>
            <a:r>
              <a:rPr lang="en-US" dirty="0" smtClean="0"/>
              <a:t> </a:t>
            </a:r>
            <a:r>
              <a:rPr lang="en-US" dirty="0" err="1" smtClean="0"/>
              <a:t>sliku</a:t>
            </a:r>
            <a:r>
              <a:rPr lang="en-US" dirty="0" smtClean="0"/>
              <a:t> u </a:t>
            </a:r>
            <a:r>
              <a:rPr lang="en-US" dirty="0" err="1" smtClean="0"/>
              <a:t>programu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obradu</a:t>
            </a:r>
            <a:r>
              <a:rPr lang="en-US" dirty="0" smtClean="0"/>
              <a:t> </a:t>
            </a:r>
            <a:r>
              <a:rPr lang="en-US" dirty="0" err="1" smtClean="0"/>
              <a:t>slika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5786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17.Kakve</a:t>
            </a:r>
            <a:r>
              <a:rPr lang="en-US" dirty="0" smtClean="0"/>
              <a:t> </a:t>
            </a:r>
            <a:r>
              <a:rPr lang="en-US" dirty="0" err="1" smtClean="0"/>
              <a:t>mogucnosti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kreiranje</a:t>
            </a:r>
            <a:r>
              <a:rPr lang="en-US" dirty="0" smtClean="0"/>
              <a:t> </a:t>
            </a:r>
            <a:r>
              <a:rPr lang="en-US" dirty="0" err="1" smtClean="0"/>
              <a:t>prezentacija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kreiranje</a:t>
            </a:r>
            <a:r>
              <a:rPr lang="en-US" dirty="0" smtClean="0"/>
              <a:t> </a:t>
            </a:r>
            <a:r>
              <a:rPr lang="en-US" dirty="0" err="1" smtClean="0"/>
              <a:t>prezentacija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mogucnosti</a:t>
            </a:r>
            <a:r>
              <a:rPr lang="en-US" dirty="0" smtClean="0"/>
              <a:t> </a:t>
            </a:r>
            <a:r>
              <a:rPr lang="en-US" dirty="0" err="1" smtClean="0"/>
              <a:t>vektorske</a:t>
            </a:r>
            <a:r>
              <a:rPr lang="en-US" dirty="0" smtClean="0"/>
              <a:t> </a:t>
            </a:r>
            <a:r>
              <a:rPr lang="en-US" dirty="0" err="1" smtClean="0"/>
              <a:t>grafike</a:t>
            </a:r>
            <a:r>
              <a:rPr lang="en-US" dirty="0" smtClean="0"/>
              <a:t> 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slajdovima</a:t>
            </a:r>
            <a:r>
              <a:rPr lang="en-US" dirty="0" smtClean="0"/>
              <a:t> je </a:t>
            </a:r>
            <a:r>
              <a:rPr lang="en-US" dirty="0" err="1" smtClean="0"/>
              <a:t>moguce</a:t>
            </a:r>
            <a:r>
              <a:rPr lang="en-US" dirty="0" smtClean="0"/>
              <a:t> </a:t>
            </a:r>
            <a:r>
              <a:rPr lang="en-US" dirty="0" err="1" smtClean="0"/>
              <a:t>crtati</a:t>
            </a:r>
            <a:r>
              <a:rPr lang="en-US" dirty="0" smtClean="0"/>
              <a:t> </a:t>
            </a:r>
            <a:r>
              <a:rPr lang="en-US" dirty="0" err="1" smtClean="0"/>
              <a:t>razlicite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geometrijske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I </a:t>
            </a:r>
            <a:r>
              <a:rPr lang="en-US" dirty="0" err="1" smtClean="0"/>
              <a:t>kombinovati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dobili</a:t>
            </a:r>
            <a:r>
              <a:rPr lang="en-US" dirty="0" smtClean="0"/>
              <a:t> </a:t>
            </a:r>
            <a:r>
              <a:rPr lang="en-US" dirty="0" err="1" smtClean="0"/>
              <a:t>razliciti</a:t>
            </a:r>
            <a:r>
              <a:rPr lang="en-US" dirty="0" smtClean="0"/>
              <a:t> </a:t>
            </a:r>
            <a:r>
              <a:rPr lang="en-US" dirty="0" err="1" smtClean="0"/>
              <a:t>crtezi,dijagrami</a:t>
            </a:r>
            <a:r>
              <a:rPr lang="en-US" dirty="0" smtClean="0"/>
              <a:t> I  </a:t>
            </a:r>
            <a:r>
              <a:rPr lang="en-US" dirty="0" err="1" smtClean="0"/>
              <a:t>ilustracije.Po</a:t>
            </a:r>
            <a:r>
              <a:rPr lang="en-US" dirty="0" smtClean="0"/>
              <a:t> </a:t>
            </a:r>
            <a:r>
              <a:rPr lang="en-US" dirty="0" err="1" smtClean="0"/>
              <a:t>dodavanju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moguce</a:t>
            </a:r>
            <a:r>
              <a:rPr lang="en-US" dirty="0" smtClean="0"/>
              <a:t> je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prilagodjavanje</a:t>
            </a:r>
            <a:r>
              <a:rPr lang="en-US" dirty="0" smtClean="0"/>
              <a:t> </a:t>
            </a:r>
            <a:r>
              <a:rPr lang="en-US" dirty="0" err="1" smtClean="0"/>
              <a:t>koriscenjem</a:t>
            </a:r>
            <a:r>
              <a:rPr lang="en-US" dirty="0" smtClean="0"/>
              <a:t> </a:t>
            </a:r>
            <a:r>
              <a:rPr lang="en-US" dirty="0" err="1" smtClean="0"/>
              <a:t>misa</a:t>
            </a:r>
            <a:r>
              <a:rPr lang="en-US" dirty="0" smtClean="0"/>
              <a:t> I  </a:t>
            </a:r>
            <a:r>
              <a:rPr lang="en-US" dirty="0" err="1" smtClean="0"/>
              <a:t>komandi</a:t>
            </a:r>
            <a:r>
              <a:rPr lang="en-US" dirty="0" smtClean="0"/>
              <a:t> u </a:t>
            </a:r>
            <a:r>
              <a:rPr lang="en-US" dirty="0" err="1" smtClean="0"/>
              <a:t>kontelstnom</a:t>
            </a:r>
            <a:r>
              <a:rPr lang="en-US" dirty="0" smtClean="0"/>
              <a:t> </a:t>
            </a:r>
            <a:r>
              <a:rPr lang="en-US" dirty="0" err="1" smtClean="0"/>
              <a:t>meniju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142984"/>
            <a:ext cx="535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18.Kako</a:t>
            </a:r>
            <a:r>
              <a:rPr lang="en-US" dirty="0" smtClean="0"/>
              <a:t> je </a:t>
            </a:r>
            <a:r>
              <a:rPr lang="en-US" dirty="0" err="1" smtClean="0"/>
              <a:t>moguce</a:t>
            </a:r>
            <a:r>
              <a:rPr lang="en-US" dirty="0" smtClean="0"/>
              <a:t> </a:t>
            </a:r>
            <a:r>
              <a:rPr lang="en-US" dirty="0" err="1" smtClean="0"/>
              <a:t>ubaciti</a:t>
            </a:r>
            <a:r>
              <a:rPr lang="en-US" dirty="0" smtClean="0"/>
              <a:t> </a:t>
            </a:r>
            <a:r>
              <a:rPr lang="en-US" dirty="0" err="1" smtClean="0"/>
              <a:t>grafikone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Grafikoni</a:t>
            </a:r>
            <a:r>
              <a:rPr lang="en-US" dirty="0" smtClean="0"/>
              <a:t> se u </a:t>
            </a:r>
            <a:r>
              <a:rPr lang="en-US" dirty="0" err="1" smtClean="0"/>
              <a:t>prezentaciju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uvesti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tabelarna</a:t>
            </a:r>
            <a:r>
              <a:rPr lang="en-US" dirty="0" smtClean="0"/>
              <a:t> </a:t>
            </a:r>
            <a:r>
              <a:rPr lang="en-US" dirty="0" err="1" smtClean="0"/>
              <a:t>izracunavanja,koji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sastavu</a:t>
            </a:r>
            <a:r>
              <a:rPr lang="en-US" dirty="0" smtClean="0"/>
              <a:t> </a:t>
            </a:r>
            <a:r>
              <a:rPr lang="en-US" dirty="0" err="1" smtClean="0"/>
              <a:t>kancelarijskih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I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kreiranje</a:t>
            </a:r>
            <a:r>
              <a:rPr lang="en-US" dirty="0" smtClean="0"/>
              <a:t> </a:t>
            </a:r>
            <a:r>
              <a:rPr lang="en-US" dirty="0" err="1" smtClean="0"/>
              <a:t>grafikona.Grafikone</a:t>
            </a:r>
            <a:r>
              <a:rPr lang="en-US" dirty="0" smtClean="0"/>
              <a:t> je </a:t>
            </a:r>
            <a:r>
              <a:rPr lang="en-US" dirty="0" err="1" smtClean="0"/>
              <a:t>moguce</a:t>
            </a:r>
            <a:r>
              <a:rPr lang="en-US" dirty="0" smtClean="0"/>
              <a:t> </a:t>
            </a:r>
            <a:r>
              <a:rPr lang="en-US" dirty="0" err="1" smtClean="0"/>
              <a:t>ubaciti</a:t>
            </a:r>
            <a:r>
              <a:rPr lang="en-US" dirty="0" smtClean="0"/>
              <a:t> I </a:t>
            </a:r>
            <a:r>
              <a:rPr lang="en-US" dirty="0" err="1" smtClean="0"/>
              <a:t>direktno.Tada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uneti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graficki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u </a:t>
            </a:r>
            <a:r>
              <a:rPr lang="en-US" dirty="0" err="1" smtClean="0"/>
              <a:t>posebnu</a:t>
            </a:r>
            <a:r>
              <a:rPr lang="en-US" dirty="0" smtClean="0"/>
              <a:t> </a:t>
            </a:r>
            <a:r>
              <a:rPr lang="en-US" dirty="0" err="1" smtClean="0"/>
              <a:t>tabelu</a:t>
            </a:r>
            <a:r>
              <a:rPr lang="en-US" dirty="0" smtClean="0"/>
              <a:t> </a:t>
            </a:r>
            <a:r>
              <a:rPr lang="en-US" dirty="0" err="1" smtClean="0"/>
              <a:t>pridruzenu</a:t>
            </a:r>
            <a:r>
              <a:rPr lang="en-US" dirty="0" smtClean="0"/>
              <a:t> </a:t>
            </a:r>
            <a:r>
              <a:rPr lang="en-US" dirty="0" err="1" smtClean="0"/>
              <a:t>grafikonu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46434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19.Kako</a:t>
            </a:r>
            <a:r>
              <a:rPr lang="en-US" dirty="0" smtClean="0"/>
              <a:t> se </a:t>
            </a:r>
            <a:r>
              <a:rPr lang="en-US" dirty="0" err="1" smtClean="0"/>
              <a:t>kreiraju</a:t>
            </a:r>
            <a:r>
              <a:rPr lang="en-US" dirty="0" smtClean="0"/>
              <a:t> </a:t>
            </a:r>
            <a:r>
              <a:rPr lang="en-US" dirty="0" err="1" smtClean="0"/>
              <a:t>matematicke</a:t>
            </a:r>
            <a:r>
              <a:rPr lang="en-US" dirty="0" smtClean="0"/>
              <a:t> </a:t>
            </a:r>
            <a:r>
              <a:rPr lang="en-US" dirty="0" err="1" smtClean="0"/>
              <a:t>formule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kreiranje</a:t>
            </a:r>
            <a:r>
              <a:rPr lang="en-US" dirty="0" smtClean="0"/>
              <a:t> </a:t>
            </a:r>
            <a:r>
              <a:rPr lang="en-US" dirty="0" err="1" smtClean="0"/>
              <a:t>prezentacija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mogucnost</a:t>
            </a:r>
            <a:r>
              <a:rPr lang="en-US" dirty="0" smtClean="0"/>
              <a:t> I </a:t>
            </a:r>
            <a:r>
              <a:rPr lang="en-US" dirty="0" err="1" smtClean="0"/>
              <a:t>umetanja</a:t>
            </a:r>
            <a:r>
              <a:rPr lang="en-US" dirty="0" smtClean="0"/>
              <a:t> </a:t>
            </a:r>
            <a:r>
              <a:rPr lang="en-US" dirty="0" err="1" smtClean="0"/>
              <a:t>matematickih</a:t>
            </a:r>
            <a:r>
              <a:rPr lang="en-US" dirty="0" smtClean="0"/>
              <a:t> </a:t>
            </a:r>
            <a:r>
              <a:rPr lang="en-US" dirty="0" err="1" smtClean="0"/>
              <a:t>formula.Formule</a:t>
            </a:r>
            <a:r>
              <a:rPr lang="en-US" dirty="0" smtClean="0"/>
              <a:t> se </a:t>
            </a:r>
            <a:r>
              <a:rPr lang="en-US" dirty="0" err="1" smtClean="0"/>
              <a:t>kreiraju</a:t>
            </a:r>
            <a:r>
              <a:rPr lang="en-US" dirty="0" smtClean="0"/>
              <a:t> </a:t>
            </a:r>
            <a:r>
              <a:rPr lang="en-US" dirty="0" err="1" smtClean="0"/>
              <a:t>koriscenjem</a:t>
            </a:r>
            <a:r>
              <a:rPr lang="en-US" dirty="0" smtClean="0"/>
              <a:t> </a:t>
            </a:r>
            <a:r>
              <a:rPr lang="en-US" dirty="0" err="1" smtClean="0"/>
              <a:t>specijalizovanih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u </a:t>
            </a:r>
            <a:r>
              <a:rPr lang="en-US" dirty="0" err="1" smtClean="0"/>
              <a:t>sastavu</a:t>
            </a:r>
            <a:r>
              <a:rPr lang="en-US" dirty="0" smtClean="0"/>
              <a:t> </a:t>
            </a:r>
            <a:r>
              <a:rPr lang="en-US" dirty="0" err="1" smtClean="0"/>
              <a:t>kancelarijskih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571480"/>
            <a:ext cx="40719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2.Od</a:t>
            </a:r>
            <a:r>
              <a:rPr lang="en-US" dirty="0" smtClean="0"/>
              <a:t> </a:t>
            </a:r>
            <a:r>
              <a:rPr lang="en-US" dirty="0" err="1" smtClean="0"/>
              <a:t>cega</a:t>
            </a:r>
            <a:r>
              <a:rPr lang="en-US" dirty="0" smtClean="0"/>
              <a:t> se </a:t>
            </a:r>
            <a:r>
              <a:rPr lang="en-US" dirty="0" err="1" smtClean="0"/>
              <a:t>sastoji</a:t>
            </a:r>
            <a:r>
              <a:rPr lang="en-US" dirty="0" smtClean="0"/>
              <a:t> program PowerPoint 2010?</a:t>
            </a:r>
          </a:p>
          <a:p>
            <a:endParaRPr lang="en-US" dirty="0"/>
          </a:p>
          <a:p>
            <a:r>
              <a:rPr lang="en-US" dirty="0" smtClean="0"/>
              <a:t>-PowerPoint 2010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traku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element </a:t>
            </a:r>
            <a:r>
              <a:rPr lang="en-US" dirty="0" err="1" smtClean="0"/>
              <a:t>korisnickog</a:t>
            </a:r>
            <a:r>
              <a:rPr lang="en-US" dirty="0" smtClean="0"/>
              <a:t> </a:t>
            </a:r>
            <a:r>
              <a:rPr lang="en-US" dirty="0" err="1" smtClean="0"/>
              <a:t>interfejsa.Iznad</a:t>
            </a:r>
            <a:r>
              <a:rPr lang="en-US" dirty="0" smtClean="0"/>
              <a:t> </a:t>
            </a:r>
            <a:r>
              <a:rPr lang="en-US" dirty="0" err="1" smtClean="0"/>
              <a:t>trake</a:t>
            </a:r>
            <a:r>
              <a:rPr lang="en-US" dirty="0" smtClean="0"/>
              <a:t> </a:t>
            </a:r>
            <a:r>
              <a:rPr lang="en-US" dirty="0" err="1" smtClean="0"/>
              <a:t>nalazi</a:t>
            </a:r>
            <a:r>
              <a:rPr lang="en-US" dirty="0" smtClean="0"/>
              <a:t> se </a:t>
            </a:r>
            <a:r>
              <a:rPr lang="en-US" dirty="0" err="1" smtClean="0"/>
              <a:t>paleta</a:t>
            </a:r>
            <a:r>
              <a:rPr lang="en-US" dirty="0" smtClean="0"/>
              <a:t> </a:t>
            </a:r>
            <a:r>
              <a:rPr lang="en-US" dirty="0" err="1" smtClean="0"/>
              <a:t>alatki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brzim</a:t>
            </a:r>
            <a:r>
              <a:rPr lang="en-US" dirty="0" smtClean="0"/>
              <a:t> </a:t>
            </a:r>
            <a:r>
              <a:rPr lang="en-US" dirty="0" err="1" smtClean="0"/>
              <a:t>pristupom.Ispod</a:t>
            </a:r>
            <a:r>
              <a:rPr lang="en-US" dirty="0" smtClean="0"/>
              <a:t> </a:t>
            </a:r>
            <a:r>
              <a:rPr lang="en-US" dirty="0" err="1" smtClean="0"/>
              <a:t>slajdova</a:t>
            </a:r>
            <a:r>
              <a:rPr lang="en-US" dirty="0" smtClean="0"/>
              <a:t> </a:t>
            </a:r>
            <a:r>
              <a:rPr lang="en-US" dirty="0" err="1" smtClean="0"/>
              <a:t>nalazi</a:t>
            </a:r>
            <a:r>
              <a:rPr lang="en-US" dirty="0" smtClean="0"/>
              <a:t> se </a:t>
            </a:r>
            <a:r>
              <a:rPr lang="en-US" dirty="0" err="1" smtClean="0"/>
              <a:t>traka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dodaju</a:t>
            </a:r>
            <a:r>
              <a:rPr lang="en-US" dirty="0" smtClean="0"/>
              <a:t> </a:t>
            </a:r>
            <a:r>
              <a:rPr lang="en-US" dirty="0" err="1" smtClean="0"/>
              <a:t>autorove</a:t>
            </a:r>
            <a:r>
              <a:rPr lang="en-US" dirty="0" smtClean="0"/>
              <a:t> </a:t>
            </a:r>
            <a:r>
              <a:rPr lang="en-US" dirty="0" err="1" smtClean="0"/>
              <a:t>beleske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odredjenim</a:t>
            </a:r>
            <a:r>
              <a:rPr lang="en-US" dirty="0" smtClean="0"/>
              <a:t> </a:t>
            </a:r>
            <a:r>
              <a:rPr lang="en-US" dirty="0" err="1" smtClean="0"/>
              <a:t>slajdovima.Sa</a:t>
            </a:r>
            <a:r>
              <a:rPr lang="en-US" dirty="0" smtClean="0"/>
              <a:t> </a:t>
            </a:r>
            <a:r>
              <a:rPr lang="en-US" dirty="0" err="1" smtClean="0"/>
              <a:t>desne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nalazi</a:t>
            </a:r>
            <a:r>
              <a:rPr lang="en-US" dirty="0" smtClean="0"/>
              <a:t> </a:t>
            </a:r>
            <a:r>
              <a:rPr lang="en-US" dirty="0" err="1" smtClean="0"/>
              <a:t>traka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skrolovanje,a</a:t>
            </a:r>
            <a:r>
              <a:rPr lang="en-US" dirty="0" smtClean="0"/>
              <a:t> u </a:t>
            </a:r>
            <a:r>
              <a:rPr lang="en-US" dirty="0" err="1" smtClean="0"/>
              <a:t>dnu</a:t>
            </a:r>
            <a:r>
              <a:rPr lang="en-US" dirty="0" smtClean="0"/>
              <a:t> </a:t>
            </a:r>
            <a:r>
              <a:rPr lang="en-US" dirty="0" err="1" smtClean="0"/>
              <a:t>statusna</a:t>
            </a:r>
            <a:r>
              <a:rPr lang="en-US" dirty="0" smtClean="0"/>
              <a:t> </a:t>
            </a:r>
            <a:r>
              <a:rPr lang="en-US" dirty="0" err="1" smtClean="0"/>
              <a:t>linija,dugmad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promenu</a:t>
            </a:r>
            <a:r>
              <a:rPr lang="en-US" dirty="0" smtClean="0"/>
              <a:t> </a:t>
            </a:r>
            <a:r>
              <a:rPr lang="en-US" dirty="0" err="1" smtClean="0"/>
              <a:t>pogleda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slajdove</a:t>
            </a:r>
            <a:r>
              <a:rPr lang="en-US" dirty="0" smtClean="0"/>
              <a:t> I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velicine</a:t>
            </a:r>
            <a:r>
              <a:rPr lang="en-US" dirty="0" smtClean="0"/>
              <a:t> </a:t>
            </a:r>
            <a:r>
              <a:rPr lang="en-US" dirty="0" err="1" smtClean="0"/>
              <a:t>prikaza.Nakon</a:t>
            </a:r>
            <a:r>
              <a:rPr lang="en-US" dirty="0" smtClean="0"/>
              <a:t> </a:t>
            </a:r>
            <a:r>
              <a:rPr lang="en-US" dirty="0" err="1" smtClean="0"/>
              <a:t>selektovanja</a:t>
            </a:r>
            <a:r>
              <a:rPr lang="en-US" dirty="0" smtClean="0"/>
              <a:t> </a:t>
            </a:r>
            <a:r>
              <a:rPr lang="en-US" dirty="0" err="1" smtClean="0"/>
              <a:t>odredjene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sadrzaja,na</a:t>
            </a:r>
            <a:r>
              <a:rPr lang="en-US" dirty="0" smtClean="0"/>
              <a:t> </a:t>
            </a:r>
            <a:r>
              <a:rPr lang="en-US" dirty="0" err="1" smtClean="0"/>
              <a:t>traci</a:t>
            </a:r>
            <a:r>
              <a:rPr lang="en-US" dirty="0" smtClean="0"/>
              <a:t> se </a:t>
            </a:r>
            <a:r>
              <a:rPr lang="en-US" dirty="0" err="1" smtClean="0"/>
              <a:t>pojavljuju</a:t>
            </a:r>
            <a:r>
              <a:rPr lang="en-US" dirty="0" smtClean="0"/>
              <a:t> </a:t>
            </a:r>
            <a:r>
              <a:rPr lang="en-US" dirty="0" err="1" smtClean="0"/>
              <a:t>specijalne,tzv.kontekstne</a:t>
            </a:r>
            <a:r>
              <a:rPr lang="en-US" dirty="0" smtClean="0"/>
              <a:t> </a:t>
            </a:r>
            <a:r>
              <a:rPr lang="en-US" dirty="0" err="1" smtClean="0"/>
              <a:t>kartice</a:t>
            </a:r>
            <a:r>
              <a:rPr lang="en-US" dirty="0" smtClean="0"/>
              <a:t> </a:t>
            </a:r>
            <a:r>
              <a:rPr lang="en-US" dirty="0" err="1" smtClean="0"/>
              <a:t>kojesadrze</a:t>
            </a:r>
            <a:r>
              <a:rPr lang="en-US" dirty="0" smtClean="0"/>
              <a:t>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komande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357298"/>
            <a:ext cx="5715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20. </a:t>
            </a:r>
            <a:r>
              <a:rPr lang="en-US" dirty="0" err="1" smtClean="0"/>
              <a:t>Kako</a:t>
            </a:r>
            <a:r>
              <a:rPr lang="en-US" dirty="0" smtClean="0"/>
              <a:t> je </a:t>
            </a:r>
            <a:r>
              <a:rPr lang="en-US" dirty="0" err="1" smtClean="0"/>
              <a:t>moguce</a:t>
            </a:r>
            <a:r>
              <a:rPr lang="en-US" dirty="0" smtClean="0"/>
              <a:t> </a:t>
            </a:r>
            <a:r>
              <a:rPr lang="en-US" dirty="0" err="1" smtClean="0"/>
              <a:t>ubaciti</a:t>
            </a:r>
            <a:r>
              <a:rPr lang="en-US" dirty="0" smtClean="0"/>
              <a:t> </a:t>
            </a:r>
            <a:r>
              <a:rPr lang="en-US" dirty="0" err="1" smtClean="0"/>
              <a:t>zvuk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video-</a:t>
            </a:r>
            <a:r>
              <a:rPr lang="en-US" dirty="0" err="1" smtClean="0"/>
              <a:t>isecak</a:t>
            </a:r>
            <a:r>
              <a:rPr lang="en-US" dirty="0" smtClean="0"/>
              <a:t> u </a:t>
            </a:r>
            <a:r>
              <a:rPr lang="en-US" dirty="0" err="1" smtClean="0"/>
              <a:t>prezentaciju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U </a:t>
            </a:r>
            <a:r>
              <a:rPr lang="en-US" dirty="0" err="1" smtClean="0"/>
              <a:t>prezentaciju</a:t>
            </a:r>
            <a:r>
              <a:rPr lang="en-US" dirty="0" smtClean="0"/>
              <a:t> je </a:t>
            </a:r>
            <a:r>
              <a:rPr lang="en-US" dirty="0" err="1" smtClean="0"/>
              <a:t>moguce</a:t>
            </a:r>
            <a:r>
              <a:rPr lang="en-US" dirty="0" smtClean="0"/>
              <a:t> </a:t>
            </a:r>
            <a:r>
              <a:rPr lang="en-US" dirty="0" err="1" smtClean="0"/>
              <a:t>ubaciti</a:t>
            </a:r>
            <a:r>
              <a:rPr lang="en-US" dirty="0" smtClean="0"/>
              <a:t> I </a:t>
            </a:r>
            <a:r>
              <a:rPr lang="en-US" dirty="0" err="1" smtClean="0"/>
              <a:t>zvuk</a:t>
            </a:r>
            <a:r>
              <a:rPr lang="en-US" dirty="0" smtClean="0"/>
              <a:t>(</a:t>
            </a:r>
            <a:r>
              <a:rPr lang="en-US" dirty="0" err="1" smtClean="0"/>
              <a:t>muziku</a:t>
            </a:r>
            <a:r>
              <a:rPr lang="en-US" dirty="0" smtClean="0"/>
              <a:t> I </a:t>
            </a:r>
            <a:r>
              <a:rPr lang="en-US" dirty="0" err="1" smtClean="0"/>
              <a:t>zvucne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) I video-</a:t>
            </a:r>
            <a:r>
              <a:rPr lang="en-US" dirty="0" err="1" smtClean="0"/>
              <a:t>isecke</a:t>
            </a:r>
            <a:r>
              <a:rPr lang="en-US" dirty="0" smtClean="0"/>
              <a:t>. </a:t>
            </a:r>
            <a:r>
              <a:rPr lang="en-US" dirty="0" err="1" smtClean="0"/>
              <a:t>Zvuk</a:t>
            </a:r>
            <a:r>
              <a:rPr lang="en-US" dirty="0" smtClean="0"/>
              <a:t> I video-</a:t>
            </a:r>
            <a:r>
              <a:rPr lang="en-US" dirty="0" err="1" smtClean="0"/>
              <a:t>zapis</a:t>
            </a:r>
            <a:r>
              <a:rPr lang="en-US" dirty="0" smtClean="0"/>
              <a:t> se </a:t>
            </a:r>
            <a:r>
              <a:rPr lang="en-US" dirty="0" err="1" smtClean="0"/>
              <a:t>ubacuju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menija</a:t>
            </a:r>
            <a:r>
              <a:rPr lang="en-US" dirty="0" smtClean="0"/>
              <a:t> Insert – Movie and </a:t>
            </a:r>
            <a:r>
              <a:rPr lang="en-US" dirty="0" err="1" smtClean="0"/>
              <a:t>sound,nakon</a:t>
            </a:r>
            <a:r>
              <a:rPr lang="en-US" dirty="0" smtClean="0"/>
              <a:t> </a:t>
            </a:r>
            <a:r>
              <a:rPr lang="en-US" dirty="0" err="1" smtClean="0"/>
              <a:t>cega</a:t>
            </a:r>
            <a:r>
              <a:rPr lang="en-US" dirty="0" smtClean="0"/>
              <a:t> se </a:t>
            </a:r>
            <a:r>
              <a:rPr lang="en-US" dirty="0" err="1" smtClean="0"/>
              <a:t>bira</a:t>
            </a:r>
            <a:r>
              <a:rPr lang="en-US" dirty="0" smtClean="0"/>
              <a:t> </a:t>
            </a:r>
            <a:r>
              <a:rPr lang="en-US" dirty="0" err="1" smtClean="0"/>
              <a:t>datoteka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zvukom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video-</a:t>
            </a:r>
            <a:r>
              <a:rPr lang="en-US" dirty="0" err="1" smtClean="0"/>
              <a:t>iseckom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642918"/>
            <a:ext cx="73581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 </a:t>
            </a:r>
            <a:r>
              <a:rPr lang="en-US" dirty="0" err="1" smtClean="0"/>
              <a:t>Sta</a:t>
            </a:r>
            <a:r>
              <a:rPr lang="en-US" dirty="0" smtClean="0"/>
              <a:t> je master-</a:t>
            </a:r>
            <a:r>
              <a:rPr lang="en-US" dirty="0" err="1" smtClean="0"/>
              <a:t>slajd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Master-</a:t>
            </a:r>
            <a:r>
              <a:rPr lang="en-US" dirty="0" err="1" smtClean="0"/>
              <a:t>slajd</a:t>
            </a:r>
            <a:r>
              <a:rPr lang="en-US" dirty="0" smtClean="0"/>
              <a:t> je </a:t>
            </a:r>
            <a:r>
              <a:rPr lang="en-US" dirty="0" err="1" smtClean="0"/>
              <a:t>poseban</a:t>
            </a:r>
            <a:r>
              <a:rPr lang="en-US" dirty="0" smtClean="0"/>
              <a:t> </a:t>
            </a:r>
            <a:r>
              <a:rPr lang="en-US" dirty="0" err="1" smtClean="0"/>
              <a:t>slajd</a:t>
            </a:r>
            <a:r>
              <a:rPr lang="en-US" dirty="0" smtClean="0"/>
              <a:t> </a:t>
            </a:r>
            <a:r>
              <a:rPr lang="en-US" dirty="0" err="1" smtClean="0"/>
              <a:t>cijim</a:t>
            </a:r>
            <a:r>
              <a:rPr lang="en-US" dirty="0" smtClean="0"/>
              <a:t> se </a:t>
            </a:r>
            <a:r>
              <a:rPr lang="en-US" dirty="0" err="1" smtClean="0"/>
              <a:t>podesavanjem</a:t>
            </a:r>
            <a:r>
              <a:rPr lang="en-US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 smtClean="0"/>
              <a:t>vrsi</a:t>
            </a:r>
            <a:r>
              <a:rPr lang="en-US" dirty="0" smtClean="0"/>
              <a:t> I </a:t>
            </a:r>
            <a:r>
              <a:rPr lang="en-US" dirty="0" err="1" smtClean="0"/>
              <a:t>podesavanje</a:t>
            </a:r>
            <a:r>
              <a:rPr lang="en-US" dirty="0" smtClean="0"/>
              <a:t> </a:t>
            </a:r>
            <a:r>
              <a:rPr lang="en-US" dirty="0" err="1" smtClean="0"/>
              <a:t>izgleda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slajdova</a:t>
            </a:r>
            <a:r>
              <a:rPr lang="en-US" dirty="0" smtClean="0"/>
              <a:t>  u </a:t>
            </a:r>
            <a:r>
              <a:rPr lang="en-US" dirty="0" err="1" smtClean="0"/>
              <a:t>prezentaciji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povezani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njim.U</a:t>
            </a:r>
            <a:r>
              <a:rPr lang="en-US" dirty="0" smtClean="0"/>
              <a:t> </a:t>
            </a:r>
            <a:r>
              <a:rPr lang="en-US" dirty="0" err="1" smtClean="0"/>
              <a:t>prezentaciji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vise master-</a:t>
            </a:r>
            <a:r>
              <a:rPr lang="en-US" dirty="0" err="1" smtClean="0"/>
              <a:t>slajdova</a:t>
            </a:r>
            <a:r>
              <a:rPr lang="en-US" dirty="0" smtClean="0"/>
              <a:t>. </a:t>
            </a:r>
            <a:r>
              <a:rPr lang="en-US" dirty="0" err="1" smtClean="0"/>
              <a:t>Sadrzaj</a:t>
            </a:r>
            <a:r>
              <a:rPr lang="en-US" dirty="0" smtClean="0"/>
              <a:t> master-</a:t>
            </a:r>
            <a:r>
              <a:rPr lang="en-US" dirty="0" err="1" smtClean="0"/>
              <a:t>slajdova</a:t>
            </a:r>
            <a:r>
              <a:rPr lang="en-US" dirty="0" smtClean="0"/>
              <a:t>  cine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postaviti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slajd.Promenom</a:t>
            </a:r>
            <a:r>
              <a:rPr lang="en-US" dirty="0" smtClean="0"/>
              <a:t> </a:t>
            </a:r>
            <a:r>
              <a:rPr lang="en-US" dirty="0" err="1" smtClean="0"/>
              <a:t>izgleda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elementa</a:t>
            </a:r>
            <a:r>
              <a:rPr lang="en-US" dirty="0" smtClean="0"/>
              <a:t> </a:t>
            </a:r>
            <a:r>
              <a:rPr lang="en-US" dirty="0" err="1" smtClean="0"/>
              <a:t>menja</a:t>
            </a:r>
            <a:r>
              <a:rPr lang="en-US" dirty="0" smtClean="0"/>
              <a:t> se I </a:t>
            </a:r>
            <a:r>
              <a:rPr lang="en-US" dirty="0" err="1" smtClean="0"/>
              <a:t>Izgled</a:t>
            </a:r>
            <a:r>
              <a:rPr lang="en-US" dirty="0" smtClean="0"/>
              <a:t> </a:t>
            </a:r>
            <a:r>
              <a:rPr lang="en-US" dirty="0" err="1" smtClean="0"/>
              <a:t>odgovarajucih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65008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22.Sta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hiperveze</a:t>
            </a:r>
            <a:r>
              <a:rPr lang="en-US" dirty="0" smtClean="0"/>
              <a:t> 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Desava</a:t>
            </a:r>
            <a:r>
              <a:rPr lang="en-US" dirty="0" smtClean="0"/>
              <a:t> se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izlaganja</a:t>
            </a:r>
            <a:r>
              <a:rPr lang="en-US" dirty="0" smtClean="0"/>
              <a:t> </a:t>
            </a:r>
            <a:r>
              <a:rPr lang="en-US" dirty="0" err="1" smtClean="0"/>
              <a:t>predavac</a:t>
            </a:r>
            <a:r>
              <a:rPr lang="en-US" dirty="0" smtClean="0"/>
              <a:t> </a:t>
            </a:r>
            <a:r>
              <a:rPr lang="en-US" dirty="0" err="1" smtClean="0"/>
              <a:t>zeli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zastane</a:t>
            </a:r>
            <a:r>
              <a:rPr lang="en-US" dirty="0" smtClean="0"/>
              <a:t> I </a:t>
            </a:r>
            <a:r>
              <a:rPr lang="en-US" dirty="0" err="1" smtClean="0"/>
              <a:t>slusaocima</a:t>
            </a:r>
            <a:r>
              <a:rPr lang="en-US" dirty="0" smtClean="0"/>
              <a:t> </a:t>
            </a:r>
            <a:r>
              <a:rPr lang="en-US" dirty="0" err="1" smtClean="0"/>
              <a:t>prikaze</a:t>
            </a:r>
            <a:r>
              <a:rPr lang="en-US" dirty="0" smtClean="0"/>
              <a:t> </a:t>
            </a:r>
            <a:r>
              <a:rPr lang="en-US" dirty="0" err="1" smtClean="0"/>
              <a:t>odredjeni</a:t>
            </a:r>
            <a:r>
              <a:rPr lang="en-US" dirty="0" smtClean="0"/>
              <a:t> </a:t>
            </a:r>
            <a:r>
              <a:rPr lang="en-US" dirty="0" err="1" smtClean="0"/>
              <a:t>sadrzaj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veba,sadrzaj</a:t>
            </a:r>
            <a:r>
              <a:rPr lang="en-US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predje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dredjeni</a:t>
            </a:r>
            <a:r>
              <a:rPr lang="en-US" dirty="0" smtClean="0"/>
              <a:t> </a:t>
            </a:r>
            <a:r>
              <a:rPr lang="en-US" dirty="0" err="1" smtClean="0"/>
              <a:t>kasnije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raniji</a:t>
            </a:r>
            <a:r>
              <a:rPr lang="en-US" dirty="0" smtClean="0"/>
              <a:t> </a:t>
            </a:r>
            <a:r>
              <a:rPr lang="en-US" dirty="0" err="1" smtClean="0"/>
              <a:t>slajd</a:t>
            </a:r>
            <a:r>
              <a:rPr lang="en-US" dirty="0" smtClean="0"/>
              <a:t> u </a:t>
            </a:r>
            <a:r>
              <a:rPr lang="en-US" dirty="0" err="1" smtClean="0"/>
              <a:t>svojoj</a:t>
            </a:r>
            <a:r>
              <a:rPr lang="en-US" dirty="0" smtClean="0"/>
              <a:t> </a:t>
            </a:r>
            <a:r>
              <a:rPr lang="en-US" dirty="0" err="1" smtClean="0"/>
              <a:t>prezentaciji.Kako</a:t>
            </a:r>
            <a:r>
              <a:rPr lang="en-US" dirty="0" smtClean="0"/>
              <a:t> bi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olaksano,moguce</a:t>
            </a:r>
            <a:r>
              <a:rPr lang="en-US" dirty="0" smtClean="0"/>
              <a:t> je u </a:t>
            </a:r>
            <a:r>
              <a:rPr lang="en-US" dirty="0" err="1" smtClean="0"/>
              <a:t>prezentaciju</a:t>
            </a:r>
            <a:r>
              <a:rPr lang="en-US" dirty="0" smtClean="0"/>
              <a:t> </a:t>
            </a:r>
            <a:r>
              <a:rPr lang="en-US" dirty="0" err="1" smtClean="0"/>
              <a:t>ubaciti</a:t>
            </a:r>
            <a:r>
              <a:rPr lang="en-US" dirty="0" smtClean="0"/>
              <a:t> I </a:t>
            </a:r>
            <a:r>
              <a:rPr lang="en-US" dirty="0" err="1" smtClean="0"/>
              <a:t>hiperveze</a:t>
            </a:r>
            <a:r>
              <a:rPr lang="en-US" dirty="0" smtClean="0"/>
              <a:t> ka tom </a:t>
            </a:r>
            <a:r>
              <a:rPr lang="en-US" dirty="0" err="1" smtClean="0"/>
              <a:t>sadrzaju.Hiperveze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korisne</a:t>
            </a:r>
            <a:r>
              <a:rPr lang="en-US" dirty="0" smtClean="0"/>
              <a:t> I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prezentacije</a:t>
            </a:r>
            <a:r>
              <a:rPr lang="en-US" dirty="0" smtClean="0"/>
              <a:t> </a:t>
            </a:r>
            <a:r>
              <a:rPr lang="en-US" dirty="0" err="1" smtClean="0"/>
              <a:t>ostavljaju</a:t>
            </a:r>
            <a:r>
              <a:rPr lang="en-US" dirty="0" smtClean="0"/>
              <a:t> </a:t>
            </a:r>
            <a:r>
              <a:rPr lang="en-US" dirty="0" err="1" smtClean="0"/>
              <a:t>citaocima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samostalno</a:t>
            </a:r>
            <a:r>
              <a:rPr lang="en-US" dirty="0" smtClean="0"/>
              <a:t> </a:t>
            </a:r>
            <a:r>
              <a:rPr lang="en-US" dirty="0" err="1" smtClean="0"/>
              <a:t>pregledaju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5143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23.Sta</a:t>
            </a:r>
            <a:r>
              <a:rPr lang="en-US" dirty="0" smtClean="0"/>
              <a:t> nude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kreiranje</a:t>
            </a:r>
            <a:r>
              <a:rPr lang="en-US" dirty="0" smtClean="0"/>
              <a:t> </a:t>
            </a:r>
            <a:r>
              <a:rPr lang="en-US" dirty="0" err="1" smtClean="0"/>
              <a:t>prezentacija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Prelazi</a:t>
            </a:r>
            <a:r>
              <a:rPr lang="en-US" dirty="0" smtClean="0"/>
              <a:t>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slajdova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prikaza</a:t>
            </a:r>
            <a:r>
              <a:rPr lang="en-US" dirty="0" smtClean="0"/>
              <a:t> </a:t>
            </a:r>
            <a:r>
              <a:rPr lang="en-US" dirty="0" err="1" smtClean="0"/>
              <a:t>prezentacije</a:t>
            </a:r>
            <a:r>
              <a:rPr lang="en-US" dirty="0" smtClean="0"/>
              <a:t> </a:t>
            </a:r>
            <a:r>
              <a:rPr lang="en-US" dirty="0" err="1" smtClean="0"/>
              <a:t>podrazumevano</a:t>
            </a:r>
            <a:r>
              <a:rPr lang="en-US" dirty="0" smtClean="0"/>
              <a:t> se </a:t>
            </a:r>
            <a:r>
              <a:rPr lang="en-US" dirty="0" err="1" smtClean="0"/>
              <a:t>ostvaruju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jednostavno-naredni</a:t>
            </a:r>
            <a:r>
              <a:rPr lang="en-US" dirty="0" smtClean="0"/>
              <a:t> </a:t>
            </a:r>
            <a:r>
              <a:rPr lang="en-US" dirty="0" err="1" smtClean="0"/>
              <a:t>slajd</a:t>
            </a:r>
            <a:r>
              <a:rPr lang="en-US" dirty="0" smtClean="0"/>
              <a:t> </a:t>
            </a:r>
            <a:r>
              <a:rPr lang="en-US" dirty="0" err="1" smtClean="0"/>
              <a:t>momentalno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ekranu</a:t>
            </a:r>
            <a:r>
              <a:rPr lang="en-US" dirty="0" smtClean="0"/>
              <a:t> </a:t>
            </a:r>
            <a:r>
              <a:rPr lang="en-US" dirty="0" err="1" smtClean="0"/>
              <a:t>zamenjuje</a:t>
            </a:r>
            <a:r>
              <a:rPr lang="en-US" dirty="0" smtClean="0"/>
              <a:t> </a:t>
            </a:r>
            <a:r>
              <a:rPr lang="en-US" dirty="0" err="1" smtClean="0"/>
              <a:t>prethodni.Medjutim,programi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kreiranje</a:t>
            </a:r>
            <a:r>
              <a:rPr lang="en-US" dirty="0" smtClean="0"/>
              <a:t> </a:t>
            </a:r>
            <a:r>
              <a:rPr lang="en-US" dirty="0" err="1" smtClean="0"/>
              <a:t>prezentacija</a:t>
            </a:r>
            <a:r>
              <a:rPr lang="en-US" dirty="0" smtClean="0"/>
              <a:t> nude </a:t>
            </a:r>
            <a:r>
              <a:rPr lang="en-US" dirty="0" err="1" smtClean="0"/>
              <a:t>mogucnost</a:t>
            </a:r>
            <a:r>
              <a:rPr lang="en-US" dirty="0" smtClean="0"/>
              <a:t> I </a:t>
            </a:r>
            <a:r>
              <a:rPr lang="en-US" dirty="0" err="1" smtClean="0"/>
              <a:t>slozenijih</a:t>
            </a:r>
            <a:r>
              <a:rPr lang="en-US" dirty="0" smtClean="0"/>
              <a:t> </a:t>
            </a:r>
            <a:r>
              <a:rPr lang="en-US" dirty="0" err="1" smtClean="0"/>
              <a:t>animacija</a:t>
            </a:r>
            <a:r>
              <a:rPr lang="en-US" dirty="0" smtClean="0"/>
              <a:t> </a:t>
            </a:r>
            <a:r>
              <a:rPr lang="en-US" dirty="0" err="1" smtClean="0"/>
              <a:t>prelaza</a:t>
            </a:r>
            <a:r>
              <a:rPr lang="en-US" dirty="0" smtClean="0"/>
              <a:t> (</a:t>
            </a:r>
            <a:r>
              <a:rPr lang="en-US" dirty="0" err="1" smtClean="0"/>
              <a:t>tranzicija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24.Kako</a:t>
            </a:r>
            <a:r>
              <a:rPr lang="en-US" dirty="0" smtClean="0"/>
              <a:t> je </a:t>
            </a:r>
            <a:r>
              <a:rPr lang="en-US" dirty="0" err="1" smtClean="0"/>
              <a:t>moguce</a:t>
            </a:r>
            <a:r>
              <a:rPr lang="en-US" dirty="0" smtClean="0"/>
              <a:t> </a:t>
            </a:r>
            <a:r>
              <a:rPr lang="en-US" dirty="0" err="1" smtClean="0"/>
              <a:t>ostvariti</a:t>
            </a:r>
            <a:r>
              <a:rPr lang="en-US" dirty="0" smtClean="0"/>
              <a:t> </a:t>
            </a:r>
            <a:r>
              <a:rPr lang="en-US" dirty="0" err="1" smtClean="0"/>
              <a:t>vezu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Vezu</a:t>
            </a:r>
            <a:r>
              <a:rPr lang="en-US" dirty="0" smtClean="0"/>
              <a:t> je </a:t>
            </a:r>
            <a:r>
              <a:rPr lang="en-US" dirty="0" err="1" smtClean="0"/>
              <a:t>moguce</a:t>
            </a:r>
            <a:r>
              <a:rPr lang="en-US" dirty="0" smtClean="0"/>
              <a:t> </a:t>
            </a:r>
            <a:r>
              <a:rPr lang="en-US" dirty="0" err="1" smtClean="0"/>
              <a:t>ostvariti</a:t>
            </a:r>
            <a:r>
              <a:rPr lang="en-US" dirty="0" smtClean="0"/>
              <a:t> ne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teksta</a:t>
            </a:r>
            <a:r>
              <a:rPr lang="en-US" dirty="0" smtClean="0"/>
              <a:t> (</a:t>
            </a:r>
            <a:r>
              <a:rPr lang="en-US" dirty="0" err="1" smtClean="0"/>
              <a:t>klasicna</a:t>
            </a:r>
            <a:r>
              <a:rPr lang="en-US" dirty="0" smtClean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),</a:t>
            </a:r>
            <a:r>
              <a:rPr lang="en-US" dirty="0" err="1" smtClean="0"/>
              <a:t>vec</a:t>
            </a:r>
            <a:r>
              <a:rPr lang="en-US" dirty="0" smtClean="0"/>
              <a:t> I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objekta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slajdu</a:t>
            </a:r>
            <a:r>
              <a:rPr lang="en-US" dirty="0" smtClean="0"/>
              <a:t> (</a:t>
            </a:r>
            <a:r>
              <a:rPr lang="en-US" dirty="0" err="1" smtClean="0"/>
              <a:t>slike,oblika</a:t>
            </a:r>
            <a:r>
              <a:rPr lang="en-US" dirty="0" smtClean="0"/>
              <a:t>).</a:t>
            </a:r>
            <a:r>
              <a:rPr lang="en-US" dirty="0" err="1" smtClean="0"/>
              <a:t>Akcije</a:t>
            </a:r>
            <a:r>
              <a:rPr lang="en-US" dirty="0" smtClean="0"/>
              <a:t> se </a:t>
            </a:r>
            <a:r>
              <a:rPr lang="en-US" dirty="0" err="1" smtClean="0"/>
              <a:t>ubacuju</a:t>
            </a:r>
            <a:r>
              <a:rPr lang="en-US" dirty="0" smtClean="0"/>
              <a:t> </a:t>
            </a:r>
            <a:r>
              <a:rPr lang="en-US" dirty="0" err="1" smtClean="0"/>
              <a:t>komandom</a:t>
            </a:r>
            <a:r>
              <a:rPr lang="en-US" dirty="0" smtClean="0"/>
              <a:t> ACTION u </a:t>
            </a:r>
            <a:r>
              <a:rPr lang="en-US" dirty="0" err="1" smtClean="0"/>
              <a:t>grupi</a:t>
            </a:r>
            <a:r>
              <a:rPr lang="en-US" dirty="0" smtClean="0"/>
              <a:t> LINKS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kartici</a:t>
            </a:r>
            <a:r>
              <a:rPr lang="en-US" dirty="0" smtClean="0"/>
              <a:t> </a:t>
            </a:r>
            <a:r>
              <a:rPr lang="en-US" dirty="0" err="1" smtClean="0"/>
              <a:t>INSERT.Moguce</a:t>
            </a:r>
            <a:r>
              <a:rPr lang="en-US" dirty="0" smtClean="0"/>
              <a:t> je </a:t>
            </a:r>
            <a:r>
              <a:rPr lang="en-US" dirty="0" err="1" smtClean="0"/>
              <a:t>postaviti</a:t>
            </a:r>
            <a:r>
              <a:rPr lang="en-US" dirty="0" smtClean="0"/>
              <a:t> </a:t>
            </a:r>
            <a:r>
              <a:rPr lang="en-US" dirty="0" err="1" smtClean="0"/>
              <a:t>akciju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odvija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klikne</a:t>
            </a:r>
            <a:r>
              <a:rPr lang="en-US" dirty="0" smtClean="0"/>
              <a:t> </a:t>
            </a:r>
            <a:r>
              <a:rPr lang="en-US" dirty="0" err="1" smtClean="0"/>
              <a:t>misem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objekat</a:t>
            </a:r>
            <a:r>
              <a:rPr lang="en-US" dirty="0" smtClean="0"/>
              <a:t> (MOUSE CLICK).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14942" y="6000768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Nevena</a:t>
            </a:r>
            <a:r>
              <a:rPr lang="en-US" i="1" dirty="0" smtClean="0"/>
              <a:t> </a:t>
            </a:r>
            <a:r>
              <a:rPr lang="en-US" i="1" dirty="0" err="1" smtClean="0"/>
              <a:t>Hristov,Sofija</a:t>
            </a:r>
            <a:r>
              <a:rPr lang="en-US" i="1" dirty="0" smtClean="0"/>
              <a:t> </a:t>
            </a:r>
            <a:r>
              <a:rPr lang="en-US" i="1" dirty="0" err="1" smtClean="0"/>
              <a:t>Paskoski</a:t>
            </a:r>
            <a:r>
              <a:rPr lang="en-US" i="1" dirty="0" smtClean="0"/>
              <a:t> I </a:t>
            </a:r>
            <a:r>
              <a:rPr lang="en-US" i="1" dirty="0" err="1" smtClean="0"/>
              <a:t>Jelena</a:t>
            </a:r>
            <a:r>
              <a:rPr lang="en-US" i="1" dirty="0" smtClean="0"/>
              <a:t> </a:t>
            </a:r>
            <a:r>
              <a:rPr lang="en-US" i="1" dirty="0" err="1" smtClean="0"/>
              <a:t>Maslak</a:t>
            </a:r>
            <a:r>
              <a:rPr lang="en-US" i="1" dirty="0" smtClean="0"/>
              <a:t> </a:t>
            </a:r>
            <a:r>
              <a:rPr lang="en-US" i="1" dirty="0" err="1" smtClean="0"/>
              <a:t>I4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8286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3.Sta</a:t>
            </a:r>
            <a:r>
              <a:rPr lang="en-US" dirty="0" smtClean="0"/>
              <a:t> </a:t>
            </a:r>
            <a:r>
              <a:rPr lang="en-US" dirty="0" err="1" smtClean="0"/>
              <a:t>sadrzi</a:t>
            </a:r>
            <a:r>
              <a:rPr lang="en-US" dirty="0" smtClean="0"/>
              <a:t> program </a:t>
            </a:r>
            <a:r>
              <a:rPr lang="en-US" dirty="0" err="1" smtClean="0"/>
              <a:t>LibreOffice</a:t>
            </a:r>
            <a:r>
              <a:rPr lang="en-US" dirty="0" smtClean="0"/>
              <a:t> 3 Impress?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LibreOffice</a:t>
            </a:r>
            <a:r>
              <a:rPr lang="en-US" dirty="0" smtClean="0"/>
              <a:t> 3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klasican</a:t>
            </a:r>
            <a:r>
              <a:rPr lang="en-US" dirty="0" smtClean="0"/>
              <a:t> </a:t>
            </a:r>
            <a:r>
              <a:rPr lang="en-US" dirty="0" err="1" smtClean="0"/>
              <a:t>interfejs.Na</a:t>
            </a:r>
            <a:r>
              <a:rPr lang="en-US" dirty="0" smtClean="0"/>
              <a:t> </a:t>
            </a:r>
            <a:r>
              <a:rPr lang="en-US" dirty="0" err="1" smtClean="0"/>
              <a:t>vrhu</a:t>
            </a:r>
            <a:r>
              <a:rPr lang="en-US" dirty="0" smtClean="0"/>
              <a:t> se </a:t>
            </a:r>
            <a:r>
              <a:rPr lang="en-US" dirty="0" err="1" smtClean="0"/>
              <a:t>nalazi</a:t>
            </a:r>
            <a:r>
              <a:rPr lang="en-US" dirty="0" smtClean="0"/>
              <a:t> </a:t>
            </a:r>
            <a:r>
              <a:rPr lang="en-US" dirty="0" err="1" smtClean="0"/>
              <a:t>meni,ispod</a:t>
            </a:r>
            <a:r>
              <a:rPr lang="en-US" dirty="0" smtClean="0"/>
              <a:t> </a:t>
            </a:r>
            <a:r>
              <a:rPr lang="en-US" dirty="0" err="1" smtClean="0"/>
              <a:t>njega</a:t>
            </a:r>
            <a:r>
              <a:rPr lang="en-US" dirty="0" smtClean="0"/>
              <a:t> I u </a:t>
            </a:r>
            <a:r>
              <a:rPr lang="en-US" dirty="0" err="1" smtClean="0"/>
              <a:t>dnu</a:t>
            </a:r>
            <a:r>
              <a:rPr lang="en-US" dirty="0" smtClean="0"/>
              <a:t> </a:t>
            </a:r>
            <a:r>
              <a:rPr lang="en-US" dirty="0" err="1" smtClean="0"/>
              <a:t>ekrana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palete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alatkama.Na</a:t>
            </a:r>
            <a:r>
              <a:rPr lang="en-US" dirty="0" smtClean="0"/>
              <a:t> </a:t>
            </a:r>
            <a:r>
              <a:rPr lang="en-US" dirty="0" err="1" smtClean="0"/>
              <a:t>samom</a:t>
            </a:r>
            <a:r>
              <a:rPr lang="en-US" dirty="0" smtClean="0"/>
              <a:t> </a:t>
            </a:r>
            <a:r>
              <a:rPr lang="en-US" dirty="0" err="1" smtClean="0"/>
              <a:t>dnu</a:t>
            </a:r>
            <a:r>
              <a:rPr lang="en-US" dirty="0" smtClean="0"/>
              <a:t> </a:t>
            </a:r>
            <a:r>
              <a:rPr lang="en-US" dirty="0" err="1" smtClean="0"/>
              <a:t>ekrana</a:t>
            </a:r>
            <a:r>
              <a:rPr lang="en-US" dirty="0" smtClean="0"/>
              <a:t> </a:t>
            </a:r>
            <a:r>
              <a:rPr lang="en-US" dirty="0" err="1" smtClean="0"/>
              <a:t>statusna</a:t>
            </a:r>
            <a:r>
              <a:rPr lang="en-US" dirty="0" smtClean="0"/>
              <a:t> </a:t>
            </a:r>
            <a:r>
              <a:rPr lang="en-US" dirty="0" err="1" smtClean="0"/>
              <a:t>linija,koja</a:t>
            </a:r>
            <a:r>
              <a:rPr lang="en-US" dirty="0" smtClean="0"/>
              <a:t> </a:t>
            </a:r>
            <a:r>
              <a:rPr lang="en-US" dirty="0" err="1" smtClean="0"/>
              <a:t>sadrzi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velicine</a:t>
            </a:r>
            <a:r>
              <a:rPr lang="en-US" dirty="0" smtClean="0"/>
              <a:t> </a:t>
            </a:r>
            <a:r>
              <a:rPr lang="en-US" dirty="0" err="1" smtClean="0"/>
              <a:t>prikaza</a:t>
            </a:r>
            <a:r>
              <a:rPr lang="en-US" dirty="0" smtClean="0"/>
              <a:t> </a:t>
            </a:r>
            <a:r>
              <a:rPr lang="en-US" dirty="0" err="1" smtClean="0"/>
              <a:t>slajda.Centralni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ekrana</a:t>
            </a:r>
            <a:r>
              <a:rPr lang="en-US" dirty="0" smtClean="0"/>
              <a:t> cine tri </a:t>
            </a:r>
            <a:r>
              <a:rPr lang="en-US" dirty="0" err="1" smtClean="0"/>
              <a:t>dela.Levi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sadrzi</a:t>
            </a:r>
            <a:r>
              <a:rPr lang="en-US" dirty="0" smtClean="0"/>
              <a:t> </a:t>
            </a:r>
            <a:r>
              <a:rPr lang="en-US" dirty="0" err="1" smtClean="0"/>
              <a:t>umanjeni</a:t>
            </a:r>
            <a:r>
              <a:rPr lang="en-US" dirty="0" smtClean="0"/>
              <a:t> </a:t>
            </a:r>
            <a:r>
              <a:rPr lang="en-US" dirty="0" err="1" smtClean="0"/>
              <a:t>prikaz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slajdova,sredisnji</a:t>
            </a:r>
            <a:r>
              <a:rPr lang="en-US" dirty="0" smtClean="0"/>
              <a:t> </a:t>
            </a:r>
            <a:r>
              <a:rPr lang="en-US" dirty="0" err="1" smtClean="0"/>
              <a:t>sadrzi</a:t>
            </a:r>
            <a:r>
              <a:rPr lang="en-US" dirty="0" smtClean="0"/>
              <a:t> </a:t>
            </a:r>
            <a:r>
              <a:rPr lang="en-US" dirty="0" err="1" smtClean="0"/>
              <a:t>pano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karticama</a:t>
            </a:r>
            <a:r>
              <a:rPr lang="en-US" dirty="0" smtClean="0"/>
              <a:t> I </a:t>
            </a:r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kartica</a:t>
            </a:r>
            <a:r>
              <a:rPr lang="en-US" dirty="0" smtClean="0"/>
              <a:t> </a:t>
            </a:r>
            <a:r>
              <a:rPr lang="en-US" dirty="0" err="1" smtClean="0"/>
              <a:t>pruza</a:t>
            </a:r>
            <a:r>
              <a:rPr lang="en-US" dirty="0" smtClean="0"/>
              <a:t> </a:t>
            </a:r>
            <a:r>
              <a:rPr lang="en-US" dirty="0" err="1" smtClean="0"/>
              <a:t>odredjeni</a:t>
            </a:r>
            <a:r>
              <a:rPr lang="en-US" dirty="0" smtClean="0"/>
              <a:t> </a:t>
            </a:r>
            <a:r>
              <a:rPr lang="en-US" dirty="0" err="1" smtClean="0"/>
              <a:t>pogled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slajdove,dok</a:t>
            </a:r>
            <a:r>
              <a:rPr lang="en-US" dirty="0" smtClean="0"/>
              <a:t> se u </a:t>
            </a:r>
            <a:r>
              <a:rPr lang="en-US" dirty="0" err="1" smtClean="0"/>
              <a:t>desnom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nalaze</a:t>
            </a:r>
            <a:r>
              <a:rPr lang="en-US" dirty="0" smtClean="0"/>
              <a:t> </a:t>
            </a:r>
            <a:r>
              <a:rPr lang="en-US" dirty="0" err="1" smtClean="0"/>
              <a:t>panoi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sadrze</a:t>
            </a:r>
            <a:r>
              <a:rPr lang="en-US" dirty="0" smtClean="0"/>
              <a:t> </a:t>
            </a:r>
            <a:r>
              <a:rPr lang="en-US" dirty="0" err="1" smtClean="0"/>
              <a:t>najcesce</a:t>
            </a:r>
            <a:r>
              <a:rPr lang="en-US" dirty="0" smtClean="0"/>
              <a:t> </a:t>
            </a:r>
            <a:r>
              <a:rPr lang="en-US" dirty="0" err="1" smtClean="0"/>
              <a:t>koriscene</a:t>
            </a:r>
            <a:r>
              <a:rPr lang="en-US" dirty="0" smtClean="0"/>
              <a:t> </a:t>
            </a:r>
            <a:r>
              <a:rPr lang="en-US" dirty="0" err="1" smtClean="0"/>
              <a:t>komande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62151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4.Kakvi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nacini</a:t>
            </a:r>
            <a:r>
              <a:rPr lang="en-US" dirty="0" smtClean="0"/>
              <a:t> </a:t>
            </a:r>
            <a:r>
              <a:rPr lang="en-US" dirty="0" err="1" smtClean="0"/>
              <a:t>podesavanja</a:t>
            </a:r>
            <a:r>
              <a:rPr lang="en-US" dirty="0" smtClean="0"/>
              <a:t> </a:t>
            </a:r>
            <a:r>
              <a:rPr lang="en-US" dirty="0" err="1" smtClean="0"/>
              <a:t>radnog</a:t>
            </a:r>
            <a:r>
              <a:rPr lang="en-US" dirty="0" smtClean="0"/>
              <a:t> </a:t>
            </a:r>
            <a:r>
              <a:rPr lang="en-US" dirty="0" err="1" smtClean="0"/>
              <a:t>okruzenja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Nacini</a:t>
            </a:r>
            <a:r>
              <a:rPr lang="en-US" dirty="0" smtClean="0"/>
              <a:t> </a:t>
            </a:r>
            <a:r>
              <a:rPr lang="en-US" dirty="0" err="1" smtClean="0"/>
              <a:t>podesavanja</a:t>
            </a:r>
            <a:r>
              <a:rPr lang="en-US" dirty="0" smtClean="0"/>
              <a:t> </a:t>
            </a:r>
            <a:r>
              <a:rPr lang="en-US" dirty="0" err="1" smtClean="0"/>
              <a:t>radnog</a:t>
            </a:r>
            <a:r>
              <a:rPr lang="en-US" dirty="0" smtClean="0"/>
              <a:t> </a:t>
            </a:r>
            <a:r>
              <a:rPr lang="en-US" dirty="0" err="1" smtClean="0"/>
              <a:t>okruzenja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slicni</a:t>
            </a:r>
            <a:r>
              <a:rPr lang="en-US" dirty="0" smtClean="0"/>
              <a:t> </a:t>
            </a:r>
            <a:r>
              <a:rPr lang="en-US" dirty="0" err="1" smtClean="0"/>
              <a:t>onima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procesora</a:t>
            </a:r>
            <a:r>
              <a:rPr lang="en-US" dirty="0" smtClean="0"/>
              <a:t> </a:t>
            </a:r>
            <a:r>
              <a:rPr lang="en-US" dirty="0" err="1" smtClean="0"/>
              <a:t>teksta.Moguce</a:t>
            </a:r>
            <a:r>
              <a:rPr lang="en-US" dirty="0" smtClean="0"/>
              <a:t> je </a:t>
            </a:r>
            <a:r>
              <a:rPr lang="en-US" dirty="0" err="1" smtClean="0"/>
              <a:t>prilagodjavati</a:t>
            </a:r>
            <a:r>
              <a:rPr lang="en-US" dirty="0" smtClean="0"/>
              <a:t> </a:t>
            </a:r>
            <a:r>
              <a:rPr lang="en-US" dirty="0" err="1" smtClean="0"/>
              <a:t>menije,traku,odnosno</a:t>
            </a:r>
            <a:r>
              <a:rPr lang="en-US" dirty="0" smtClean="0"/>
              <a:t> </a:t>
            </a:r>
            <a:r>
              <a:rPr lang="en-US" dirty="0" err="1" smtClean="0"/>
              <a:t>palete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alatkama,menjati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sadrzaj,prikazivati</a:t>
            </a:r>
            <a:r>
              <a:rPr lang="en-US" dirty="0" smtClean="0"/>
              <a:t> I </a:t>
            </a:r>
            <a:r>
              <a:rPr lang="en-US" dirty="0" err="1" smtClean="0"/>
              <a:t>sakrivati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785794"/>
            <a:ext cx="5143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5.Kako</a:t>
            </a:r>
            <a:r>
              <a:rPr lang="en-US" dirty="0" smtClean="0"/>
              <a:t> se </a:t>
            </a:r>
            <a:r>
              <a:rPr lang="en-US" dirty="0" err="1" smtClean="0"/>
              <a:t>kreiraju</a:t>
            </a:r>
            <a:r>
              <a:rPr lang="en-US" dirty="0" smtClean="0"/>
              <a:t> 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slajdovi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prezentacija</a:t>
            </a:r>
            <a:r>
              <a:rPr lang="en-US" dirty="0" smtClean="0"/>
              <a:t> </a:t>
            </a:r>
            <a:r>
              <a:rPr lang="en-US" dirty="0" err="1" smtClean="0"/>
              <a:t>sastoji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niza</a:t>
            </a:r>
            <a:r>
              <a:rPr lang="en-US" dirty="0" smtClean="0"/>
              <a:t> </a:t>
            </a:r>
            <a:r>
              <a:rPr lang="en-US" dirty="0" err="1" smtClean="0"/>
              <a:t>slajdova.Prilikom</a:t>
            </a:r>
            <a:r>
              <a:rPr lang="en-US" dirty="0" smtClean="0"/>
              <a:t> </a:t>
            </a:r>
            <a:r>
              <a:rPr lang="en-US" dirty="0" err="1" smtClean="0"/>
              <a:t>prezentacije</a:t>
            </a:r>
            <a:r>
              <a:rPr lang="en-US" dirty="0" smtClean="0"/>
              <a:t>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ubacuje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slajdove</a:t>
            </a:r>
            <a:r>
              <a:rPr lang="en-US" dirty="0" smtClean="0"/>
              <a:t> I </a:t>
            </a:r>
            <a:r>
              <a:rPr lang="en-US" dirty="0" err="1" smtClean="0"/>
              <a:t>popunjava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materijalom.Nova</a:t>
            </a:r>
            <a:r>
              <a:rPr lang="en-US" dirty="0" smtClean="0"/>
              <a:t> </a:t>
            </a:r>
            <a:r>
              <a:rPr lang="en-US" dirty="0" err="1" smtClean="0"/>
              <a:t>prezentacija</a:t>
            </a:r>
            <a:r>
              <a:rPr lang="en-US" dirty="0" smtClean="0"/>
              <a:t> se </a:t>
            </a:r>
            <a:r>
              <a:rPr lang="en-US" dirty="0" err="1" smtClean="0"/>
              <a:t>zapocinje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File-&gt;New-&gt;Blank Presentation-&gt;Create.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356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6.Kakvi</a:t>
            </a:r>
            <a:r>
              <a:rPr lang="en-US" dirty="0" smtClean="0"/>
              <a:t> </a:t>
            </a:r>
            <a:r>
              <a:rPr lang="en-US" dirty="0" err="1" smtClean="0"/>
              <a:t>tipovi</a:t>
            </a:r>
            <a:r>
              <a:rPr lang="en-US" dirty="0" smtClean="0"/>
              <a:t> </a:t>
            </a:r>
            <a:r>
              <a:rPr lang="en-US" dirty="0" err="1" smtClean="0"/>
              <a:t>pogleda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prezentaciju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-Ne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idealan</a:t>
            </a:r>
            <a:r>
              <a:rPr lang="en-US" dirty="0" smtClean="0"/>
              <a:t> </a:t>
            </a:r>
            <a:r>
              <a:rPr lang="en-US" dirty="0" err="1" smtClean="0"/>
              <a:t>nacin</a:t>
            </a:r>
            <a:r>
              <a:rPr lang="en-US" dirty="0" smtClean="0"/>
              <a:t> </a:t>
            </a:r>
            <a:r>
              <a:rPr lang="en-US" dirty="0" err="1" smtClean="0"/>
              <a:t>prikaza</a:t>
            </a:r>
            <a:r>
              <a:rPr lang="en-US" dirty="0" smtClean="0"/>
              <a:t> </a:t>
            </a:r>
            <a:r>
              <a:rPr lang="en-US" dirty="0" err="1" smtClean="0"/>
              <a:t>prezentacije.Zbog</a:t>
            </a:r>
            <a:r>
              <a:rPr lang="en-US" dirty="0" smtClean="0"/>
              <a:t> toga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pravljenje</a:t>
            </a:r>
            <a:r>
              <a:rPr lang="en-US" dirty="0" smtClean="0"/>
              <a:t> </a:t>
            </a:r>
            <a:r>
              <a:rPr lang="en-US" dirty="0" err="1" smtClean="0"/>
              <a:t>slajd-prezentacija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en-US" dirty="0" smtClean="0"/>
              <a:t> nude </a:t>
            </a:r>
            <a:r>
              <a:rPr lang="en-US" dirty="0" err="1" smtClean="0"/>
              <a:t>razlicite</a:t>
            </a:r>
            <a:r>
              <a:rPr lang="en-US" dirty="0" smtClean="0"/>
              <a:t> </a:t>
            </a:r>
            <a:r>
              <a:rPr lang="en-US" dirty="0" err="1" smtClean="0"/>
              <a:t>poglede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prezentaciju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Normalan</a:t>
            </a:r>
            <a:r>
              <a:rPr lang="en-US" dirty="0" smtClean="0"/>
              <a:t> </a:t>
            </a:r>
            <a:r>
              <a:rPr lang="en-US" dirty="0" err="1" smtClean="0"/>
              <a:t>pogled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Pogled</a:t>
            </a:r>
            <a:r>
              <a:rPr lang="en-US" dirty="0" smtClean="0"/>
              <a:t> </a:t>
            </a:r>
            <a:r>
              <a:rPr lang="en-US" dirty="0" err="1" smtClean="0"/>
              <a:t>prikaza</a:t>
            </a:r>
            <a:r>
              <a:rPr lang="en-US" dirty="0" smtClean="0"/>
              <a:t> </a:t>
            </a:r>
            <a:r>
              <a:rPr lang="en-US" dirty="0" err="1" smtClean="0"/>
              <a:t>prezentacije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Pogled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soritranje</a:t>
            </a:r>
            <a:r>
              <a:rPr lang="en-US" dirty="0" smtClean="0"/>
              <a:t> </a:t>
            </a:r>
            <a:r>
              <a:rPr lang="en-US" dirty="0" err="1" smtClean="0"/>
              <a:t>slajdova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70009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7.Kada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normalan</a:t>
            </a:r>
            <a:r>
              <a:rPr lang="en-US" dirty="0" smtClean="0"/>
              <a:t> </a:t>
            </a:r>
            <a:r>
              <a:rPr lang="en-US" dirty="0" err="1" smtClean="0"/>
              <a:t>pogled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prezentaciju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kreiranja</a:t>
            </a:r>
            <a:r>
              <a:rPr lang="en-US" dirty="0" smtClean="0"/>
              <a:t> </a:t>
            </a:r>
            <a:r>
              <a:rPr lang="en-US" dirty="0" err="1" smtClean="0"/>
              <a:t>slajdova.Centralni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ekrana</a:t>
            </a:r>
            <a:r>
              <a:rPr lang="en-US" dirty="0" smtClean="0"/>
              <a:t> </a:t>
            </a:r>
            <a:r>
              <a:rPr lang="en-US" dirty="0" err="1" smtClean="0"/>
              <a:t>zauzima</a:t>
            </a:r>
            <a:r>
              <a:rPr lang="en-US" dirty="0" smtClean="0"/>
              <a:t> </a:t>
            </a:r>
            <a:r>
              <a:rPr lang="en-US" dirty="0" err="1" smtClean="0"/>
              <a:t>krupno</a:t>
            </a:r>
            <a:r>
              <a:rPr lang="en-US" dirty="0" smtClean="0"/>
              <a:t> </a:t>
            </a:r>
            <a:r>
              <a:rPr lang="en-US" dirty="0" err="1" smtClean="0"/>
              <a:t>prikazani</a:t>
            </a:r>
            <a:r>
              <a:rPr lang="en-US" dirty="0" smtClean="0"/>
              <a:t> </a:t>
            </a:r>
            <a:r>
              <a:rPr lang="en-US" dirty="0" err="1" smtClean="0"/>
              <a:t>tekuci</a:t>
            </a:r>
            <a:r>
              <a:rPr lang="en-US" dirty="0" smtClean="0"/>
              <a:t> </a:t>
            </a:r>
            <a:r>
              <a:rPr lang="en-US" dirty="0" err="1" smtClean="0"/>
              <a:t>slajd</a:t>
            </a:r>
            <a:r>
              <a:rPr lang="en-US" dirty="0" smtClean="0"/>
              <a:t> I </a:t>
            </a:r>
            <a:r>
              <a:rPr lang="en-US" dirty="0" err="1" smtClean="0"/>
              <a:t>korisnik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obradjuje</a:t>
            </a:r>
            <a:r>
              <a:rPr lang="en-US" dirty="0" smtClean="0"/>
              <a:t> (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ubacuje</a:t>
            </a:r>
            <a:r>
              <a:rPr lang="en-US" dirty="0" smtClean="0"/>
              <a:t> </a:t>
            </a:r>
            <a:r>
              <a:rPr lang="en-US" dirty="0" err="1" smtClean="0"/>
              <a:t>materijal,menja</a:t>
            </a:r>
            <a:r>
              <a:rPr lang="en-US" dirty="0" smtClean="0"/>
              <a:t> </a:t>
            </a:r>
            <a:r>
              <a:rPr lang="en-US" dirty="0" err="1" smtClean="0"/>
              <a:t>tekst,uredjuje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).Sa </a:t>
            </a:r>
            <a:r>
              <a:rPr lang="en-US" dirty="0" err="1" smtClean="0"/>
              <a:t>strane</a:t>
            </a:r>
            <a:r>
              <a:rPr lang="en-US" dirty="0" smtClean="0"/>
              <a:t> se </a:t>
            </a:r>
            <a:r>
              <a:rPr lang="en-US" dirty="0" err="1" smtClean="0"/>
              <a:t>nalazi</a:t>
            </a:r>
            <a:r>
              <a:rPr lang="en-US" dirty="0" smtClean="0"/>
              <a:t> </a:t>
            </a:r>
            <a:r>
              <a:rPr lang="en-US" dirty="0" err="1" smtClean="0"/>
              <a:t>pano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umanjenim</a:t>
            </a:r>
            <a:r>
              <a:rPr lang="en-US" dirty="0" smtClean="0"/>
              <a:t> </a:t>
            </a:r>
            <a:r>
              <a:rPr lang="en-US" dirty="0" err="1" smtClean="0"/>
              <a:t>prikazom</a:t>
            </a:r>
            <a:r>
              <a:rPr lang="en-US" dirty="0" smtClean="0"/>
              <a:t> </a:t>
            </a:r>
            <a:r>
              <a:rPr lang="en-US" dirty="0" err="1" smtClean="0"/>
              <a:t>slajdova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prezentacije,koji</a:t>
            </a:r>
            <a:r>
              <a:rPr lang="en-US" dirty="0" smtClean="0"/>
              <a:t> </a:t>
            </a:r>
            <a:r>
              <a:rPr lang="en-US" dirty="0" err="1" smtClean="0"/>
              <a:t>sluzi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lakse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slajdove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357298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8.Sta</a:t>
            </a:r>
            <a:r>
              <a:rPr lang="en-US" dirty="0" smtClean="0"/>
              <a:t>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pogled</a:t>
            </a:r>
            <a:r>
              <a:rPr lang="en-US" dirty="0" smtClean="0"/>
              <a:t> </a:t>
            </a:r>
            <a:r>
              <a:rPr lang="en-US" dirty="0" err="1" smtClean="0"/>
              <a:t>prikaza</a:t>
            </a:r>
            <a:r>
              <a:rPr lang="en-US" dirty="0" smtClean="0"/>
              <a:t> </a:t>
            </a:r>
            <a:r>
              <a:rPr lang="en-US" dirty="0" err="1" smtClean="0"/>
              <a:t>prezentacije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slajdove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celog</a:t>
            </a:r>
            <a:r>
              <a:rPr lang="en-US" dirty="0" smtClean="0"/>
              <a:t> </a:t>
            </a:r>
            <a:r>
              <a:rPr lang="en-US" dirty="0" err="1" smtClean="0"/>
              <a:t>ekrana,kako</a:t>
            </a:r>
            <a:r>
              <a:rPr lang="en-US" dirty="0" smtClean="0"/>
              <a:t> se </a:t>
            </a:r>
            <a:r>
              <a:rPr lang="en-US" dirty="0" err="1" smtClean="0"/>
              <a:t>zapravo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prikazuju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samih</a:t>
            </a:r>
            <a:r>
              <a:rPr lang="en-US" dirty="0" smtClean="0"/>
              <a:t> </a:t>
            </a:r>
            <a:r>
              <a:rPr lang="en-US" dirty="0" err="1" smtClean="0"/>
              <a:t>predavanja.S</a:t>
            </a:r>
            <a:r>
              <a:rPr lang="en-US" dirty="0" smtClean="0"/>
              <a:t> </a:t>
            </a:r>
            <a:r>
              <a:rPr lang="en-US" dirty="0" err="1" smtClean="0"/>
              <a:t>obzirom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znacaj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pogleda,njemu</a:t>
            </a:r>
            <a:r>
              <a:rPr lang="en-US" dirty="0" smtClean="0"/>
              <a:t> se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pristupiti</a:t>
            </a:r>
            <a:r>
              <a:rPr lang="en-US" dirty="0" smtClean="0"/>
              <a:t> I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posebnog</a:t>
            </a:r>
            <a:r>
              <a:rPr lang="en-US" dirty="0" smtClean="0"/>
              <a:t> </a:t>
            </a:r>
            <a:r>
              <a:rPr lang="en-US" dirty="0" err="1" smtClean="0"/>
              <a:t>menija,tj</a:t>
            </a:r>
            <a:r>
              <a:rPr lang="en-US" dirty="0" smtClean="0"/>
              <a:t> </a:t>
            </a:r>
            <a:r>
              <a:rPr lang="en-US" dirty="0" err="1" smtClean="0"/>
              <a:t>kartice</a:t>
            </a:r>
            <a:r>
              <a:rPr lang="en-US" dirty="0" smtClean="0"/>
              <a:t> SLIDE SHOW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tasterom</a:t>
            </a:r>
            <a:r>
              <a:rPr lang="en-US" dirty="0" smtClean="0"/>
              <a:t> </a:t>
            </a:r>
            <a:r>
              <a:rPr lang="en-US" dirty="0" err="1" smtClean="0"/>
              <a:t>F5.Ovaj</a:t>
            </a:r>
            <a:r>
              <a:rPr lang="en-US" dirty="0" smtClean="0"/>
              <a:t> </a:t>
            </a:r>
            <a:r>
              <a:rPr lang="en-US" dirty="0" err="1" smtClean="0"/>
              <a:t>pogled</a:t>
            </a:r>
            <a:r>
              <a:rPr lang="en-US" dirty="0" smtClean="0"/>
              <a:t> je </a:t>
            </a:r>
            <a:r>
              <a:rPr lang="en-US" dirty="0" err="1" smtClean="0"/>
              <a:t>specifican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tome </a:t>
            </a:r>
            <a:r>
              <a:rPr lang="en-US" dirty="0" err="1" smtClean="0"/>
              <a:t>sto</a:t>
            </a:r>
            <a:r>
              <a:rPr lang="en-US" dirty="0" smtClean="0"/>
              <a:t> se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nezavisno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glavnog</a:t>
            </a:r>
            <a:r>
              <a:rPr lang="en-US" dirty="0" smtClean="0"/>
              <a:t> </a:t>
            </a:r>
            <a:r>
              <a:rPr lang="en-US" dirty="0" err="1" smtClean="0"/>
              <a:t>prozora.Pogled</a:t>
            </a:r>
            <a:r>
              <a:rPr lang="en-US" dirty="0" smtClean="0"/>
              <a:t> se </a:t>
            </a:r>
            <a:r>
              <a:rPr lang="en-US" dirty="0" err="1" smtClean="0"/>
              <a:t>iskljucuje</a:t>
            </a:r>
            <a:r>
              <a:rPr lang="en-US" dirty="0" smtClean="0"/>
              <a:t> </a:t>
            </a:r>
            <a:r>
              <a:rPr lang="en-US" dirty="0" err="1" smtClean="0"/>
              <a:t>tasterom</a:t>
            </a:r>
            <a:r>
              <a:rPr lang="en-US" dirty="0" smtClean="0"/>
              <a:t> ESC.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000108"/>
            <a:ext cx="40719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korsiti</a:t>
            </a:r>
            <a:r>
              <a:rPr lang="en-US" dirty="0" smtClean="0"/>
              <a:t> </a:t>
            </a:r>
            <a:r>
              <a:rPr lang="en-US" dirty="0" err="1" smtClean="0"/>
              <a:t>pogled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sortiranje</a:t>
            </a:r>
            <a:r>
              <a:rPr lang="en-US" dirty="0" smtClean="0"/>
              <a:t> </a:t>
            </a:r>
            <a:r>
              <a:rPr lang="en-US" dirty="0" err="1" smtClean="0"/>
              <a:t>slajdova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promenu</a:t>
            </a:r>
            <a:r>
              <a:rPr lang="en-US" dirty="0" smtClean="0"/>
              <a:t> </a:t>
            </a:r>
            <a:r>
              <a:rPr lang="en-US" dirty="0" err="1" smtClean="0"/>
              <a:t>redosleda</a:t>
            </a:r>
            <a:r>
              <a:rPr lang="en-US" dirty="0" smtClean="0"/>
              <a:t> </a:t>
            </a:r>
            <a:r>
              <a:rPr lang="en-US" dirty="0" err="1" smtClean="0"/>
              <a:t>slajdova</a:t>
            </a:r>
            <a:r>
              <a:rPr lang="en-US" dirty="0" smtClean="0"/>
              <a:t>. 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slajdovi</a:t>
            </a:r>
            <a:r>
              <a:rPr lang="en-US" dirty="0" smtClean="0"/>
              <a:t> se </a:t>
            </a:r>
            <a:r>
              <a:rPr lang="en-US" dirty="0" err="1" smtClean="0"/>
              <a:t>prikazuju</a:t>
            </a:r>
            <a:r>
              <a:rPr lang="en-US" dirty="0" smtClean="0"/>
              <a:t> </a:t>
            </a:r>
            <a:r>
              <a:rPr lang="en-US" dirty="0" err="1" smtClean="0"/>
              <a:t>umanjeni</a:t>
            </a:r>
            <a:r>
              <a:rPr lang="en-US" dirty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korisnik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premesta</a:t>
            </a:r>
            <a:r>
              <a:rPr lang="en-US" dirty="0" smtClean="0"/>
              <a:t> </a:t>
            </a:r>
            <a:r>
              <a:rPr lang="en-US" dirty="0" err="1" smtClean="0"/>
              <a:t>prevlacenjem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970</Words>
  <Application>Microsoft Office PowerPoint</Application>
  <PresentationFormat>On-screen Show (4:3)</PresentationFormat>
  <Paragraphs>60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ucenik</dc:creator>
  <cp:lastModifiedBy>ucenik</cp:lastModifiedBy>
  <cp:revision>9</cp:revision>
  <dcterms:created xsi:type="dcterms:W3CDTF">2016-05-04T07:20:33Z</dcterms:created>
  <dcterms:modified xsi:type="dcterms:W3CDTF">2016-05-04T08:50:32Z</dcterms:modified>
</cp:coreProperties>
</file>